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7"/>
  </p:notesMasterIdLst>
  <p:handoutMasterIdLst>
    <p:handoutMasterId r:id="rId28"/>
  </p:handoutMasterIdLst>
  <p:sldIdLst>
    <p:sldId id="279" r:id="rId3"/>
    <p:sldId id="305" r:id="rId4"/>
    <p:sldId id="281" r:id="rId5"/>
    <p:sldId id="284" r:id="rId6"/>
    <p:sldId id="285" r:id="rId7"/>
    <p:sldId id="318" r:id="rId8"/>
    <p:sldId id="293" r:id="rId9"/>
    <p:sldId id="288" r:id="rId10"/>
    <p:sldId id="306" r:id="rId11"/>
    <p:sldId id="319" r:id="rId12"/>
    <p:sldId id="307" r:id="rId13"/>
    <p:sldId id="308" r:id="rId14"/>
    <p:sldId id="309" r:id="rId15"/>
    <p:sldId id="310" r:id="rId16"/>
    <p:sldId id="311" r:id="rId17"/>
    <p:sldId id="312" r:id="rId18"/>
    <p:sldId id="313" r:id="rId19"/>
    <p:sldId id="314" r:id="rId20"/>
    <p:sldId id="315" r:id="rId21"/>
    <p:sldId id="317" r:id="rId22"/>
    <p:sldId id="316" r:id="rId23"/>
    <p:sldId id="297" r:id="rId24"/>
    <p:sldId id="300" r:id="rId25"/>
    <p:sldId id="301" r:id="rId2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94270" autoAdjust="0"/>
  </p:normalViewPr>
  <p:slideViewPr>
    <p:cSldViewPr snapToGrid="0" snapToObjects="1">
      <p:cViewPr varScale="1">
        <p:scale>
          <a:sx n="68" d="100"/>
          <a:sy n="68" d="100"/>
        </p:scale>
        <p:origin x="888" y="66"/>
      </p:cViewPr>
      <p:guideLst/>
    </p:cSldViewPr>
  </p:slideViewPr>
  <p:notesTextViewPr>
    <p:cViewPr>
      <p:scale>
        <a:sx n="1" d="1"/>
        <a:sy n="1" d="1"/>
      </p:scale>
      <p:origin x="0" y="0"/>
    </p:cViewPr>
  </p:notesTextViewPr>
  <p:notesViewPr>
    <p:cSldViewPr snapToGrid="0" snapToObjects="1">
      <p:cViewPr varScale="1">
        <p:scale>
          <a:sx n="82" d="100"/>
          <a:sy n="82" d="100"/>
        </p:scale>
        <p:origin x="384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7325A-8008-8B4F-BF0B-97DD1F0D0C1B}" type="datetimeFigureOut">
              <a:rPr kumimoji="1" lang="zh-CN" altLang="en-US" smtClean="0"/>
              <a:t>2020/1/4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4163B-1F17-4A40-BE14-662E32DD0E03}" type="slidenum">
              <a:rPr kumimoji="1" lang="zh-CN" altLang="en-US" smtClean="0"/>
              <a:t>‹#›</a:t>
            </a:fld>
            <a:endParaRPr kumimoji="1" lang="zh-CN" altLang="en-US"/>
          </a:p>
        </p:txBody>
      </p:sp>
    </p:spTree>
    <p:extLst>
      <p:ext uri="{BB962C8B-B14F-4D97-AF65-F5344CB8AC3E}">
        <p14:creationId xmlns:p14="http://schemas.microsoft.com/office/powerpoint/2010/main" val="999416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72867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17050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917885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311921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61217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979743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133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427886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329694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1891249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68500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252484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05719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2506202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292411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284657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331170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19462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401888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5749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58843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256199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02958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3057961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 y="414727"/>
            <a:ext cx="6340839"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a:off x="5851161" y="6068518"/>
            <a:ext cx="6340839"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10352314" y="220303"/>
            <a:ext cx="1621972" cy="1456097"/>
          </a:xfrm>
          <a:prstGeom prst="frame">
            <a:avLst>
              <a:gd name="adj1" fmla="val 8494"/>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框架 14"/>
          <p:cNvSpPr/>
          <p:nvPr userDrawn="1"/>
        </p:nvSpPr>
        <p:spPr>
          <a:xfrm>
            <a:off x="903513" y="1301110"/>
            <a:ext cx="3907973" cy="1779547"/>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占位符 6"/>
          <p:cNvSpPr>
            <a:spLocks noGrp="1"/>
          </p:cNvSpPr>
          <p:nvPr>
            <p:ph type="body" sz="quarter" idx="13"/>
          </p:nvPr>
        </p:nvSpPr>
        <p:spPr>
          <a:xfrm>
            <a:off x="5851161" y="2884150"/>
            <a:ext cx="5851836" cy="767550"/>
          </a:xfrm>
          <a:prstGeom prst="rect">
            <a:avLst/>
          </a:prstGeom>
        </p:spPr>
        <p:txBody>
          <a:bodyPr anchor="t"/>
          <a:lstStyle>
            <a:lvl1pPr marL="0" indent="0" algn="l">
              <a:lnSpc>
                <a:spcPct val="100000"/>
              </a:lnSpc>
              <a:buNone/>
              <a:defRPr sz="48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7" hasCustomPrompt="1"/>
          </p:nvPr>
        </p:nvSpPr>
        <p:spPr>
          <a:xfrm>
            <a:off x="5851161" y="3745932"/>
            <a:ext cx="5851836" cy="1037925"/>
          </a:xfrm>
          <a:prstGeom prst="rect">
            <a:avLst/>
          </a:prstGeom>
          <a:solidFill>
            <a:schemeClr val="bg1"/>
          </a:solidFill>
        </p:spPr>
        <p:txBody>
          <a:bodyPr anchor="t"/>
          <a:lstStyle>
            <a:lvl1pPr marL="0" indent="0" algn="l">
              <a:lnSpc>
                <a:spcPct val="100000"/>
              </a:lnSpc>
              <a:buNone/>
              <a:defRPr sz="6600" b="1">
                <a:blipFill>
                  <a:blip r:embed="rId2"/>
                  <a:stretch>
                    <a:fillRect/>
                  </a:stretch>
                </a:blip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18"/>
          </p:nvPr>
        </p:nvSpPr>
        <p:spPr>
          <a:xfrm>
            <a:off x="5851161" y="4791550"/>
            <a:ext cx="5851836" cy="535720"/>
          </a:xfrm>
          <a:prstGeom prst="rect">
            <a:avLst/>
          </a:prstGeom>
        </p:spPr>
        <p:txBody>
          <a:bodyPr anchor="t"/>
          <a:lstStyle>
            <a:lvl1pPr marL="0" indent="0" algn="l">
              <a:lnSpc>
                <a:spcPct val="100000"/>
              </a:lnSpc>
              <a:buNone/>
              <a:defRPr sz="28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6" name="文本占位符 6"/>
          <p:cNvSpPr>
            <a:spLocks noGrp="1"/>
          </p:cNvSpPr>
          <p:nvPr>
            <p:ph type="body" sz="quarter" idx="19"/>
          </p:nvPr>
        </p:nvSpPr>
        <p:spPr>
          <a:xfrm>
            <a:off x="1092974" y="1499319"/>
            <a:ext cx="3513749" cy="535720"/>
          </a:xfrm>
          <a:prstGeom prst="rect">
            <a:avLst/>
          </a:prstGeom>
        </p:spPr>
        <p:txBody>
          <a:bodyPr anchor="t"/>
          <a:lstStyle>
            <a:lvl1pPr marL="285750" indent="-285750" algn="l">
              <a:lnSpc>
                <a:spcPct val="130000"/>
              </a:lnSpc>
              <a:buFont typeface="Wingdings" charset="2"/>
              <a:buChar char="n"/>
              <a:defRPr sz="16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78708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7017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1845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7016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 y="414727"/>
            <a:ext cx="2579915"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2710542" y="3700073"/>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p:cNvSpPr/>
          <p:nvPr userDrawn="1"/>
        </p:nvSpPr>
        <p:spPr>
          <a:xfrm>
            <a:off x="261257" y="4315383"/>
            <a:ext cx="3124200" cy="2127889"/>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占位符 6"/>
          <p:cNvSpPr>
            <a:spLocks noGrp="1"/>
          </p:cNvSpPr>
          <p:nvPr>
            <p:ph type="body" sz="quarter" idx="17" hasCustomPrompt="1"/>
          </p:nvPr>
        </p:nvSpPr>
        <p:spPr>
          <a:xfrm>
            <a:off x="700426" y="1479280"/>
            <a:ext cx="5098490" cy="1037925"/>
          </a:xfrm>
          <a:prstGeom prst="rect">
            <a:avLst/>
          </a:prstGeom>
          <a:solidFill>
            <a:schemeClr val="bg1"/>
          </a:solidFill>
        </p:spPr>
        <p:txBody>
          <a:bodyPr anchor="t"/>
          <a:lstStyle>
            <a:lvl1pPr marL="0" indent="0" algn="l">
              <a:lnSpc>
                <a:spcPct val="100000"/>
              </a:lnSpc>
              <a:buNone/>
              <a:defRPr sz="6600" b="1">
                <a:blipFill>
                  <a:blip r:embed="rId2"/>
                  <a:stretch>
                    <a:fillRect/>
                  </a:stretch>
                </a:blip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6" name="文本占位符 2"/>
          <p:cNvSpPr>
            <a:spLocks noGrp="1"/>
          </p:cNvSpPr>
          <p:nvPr>
            <p:ph type="body" sz="quarter" idx="18" hasCustomPrompt="1"/>
          </p:nvPr>
        </p:nvSpPr>
        <p:spPr>
          <a:xfrm>
            <a:off x="7966701" y="1931337"/>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27" name="文本占位符 2"/>
          <p:cNvSpPr>
            <a:spLocks noGrp="1"/>
          </p:cNvSpPr>
          <p:nvPr>
            <p:ph type="body" sz="quarter" idx="19"/>
          </p:nvPr>
        </p:nvSpPr>
        <p:spPr>
          <a:xfrm>
            <a:off x="9232520" y="2069883"/>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6" name="文本占位符 2"/>
          <p:cNvSpPr>
            <a:spLocks noGrp="1"/>
          </p:cNvSpPr>
          <p:nvPr>
            <p:ph type="body" sz="quarter" idx="20" hasCustomPrompt="1"/>
          </p:nvPr>
        </p:nvSpPr>
        <p:spPr>
          <a:xfrm>
            <a:off x="7966701" y="3148624"/>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37" name="文本占位符 2"/>
          <p:cNvSpPr>
            <a:spLocks noGrp="1"/>
          </p:cNvSpPr>
          <p:nvPr>
            <p:ph type="body" sz="quarter" idx="21"/>
          </p:nvPr>
        </p:nvSpPr>
        <p:spPr>
          <a:xfrm>
            <a:off x="9232520" y="3287169"/>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8" name="文本占位符 2"/>
          <p:cNvSpPr>
            <a:spLocks noGrp="1"/>
          </p:cNvSpPr>
          <p:nvPr>
            <p:ph type="body" sz="quarter" idx="22" hasCustomPrompt="1"/>
          </p:nvPr>
        </p:nvSpPr>
        <p:spPr>
          <a:xfrm>
            <a:off x="7966701" y="4365909"/>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39" name="文本占位符 2"/>
          <p:cNvSpPr>
            <a:spLocks noGrp="1"/>
          </p:cNvSpPr>
          <p:nvPr>
            <p:ph type="body" sz="quarter" idx="23"/>
          </p:nvPr>
        </p:nvSpPr>
        <p:spPr>
          <a:xfrm>
            <a:off x="9232520" y="4504455"/>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Tree>
    <p:extLst>
      <p:ext uri="{BB962C8B-B14F-4D97-AF65-F5344CB8AC3E}">
        <p14:creationId xmlns:p14="http://schemas.microsoft.com/office/powerpoint/2010/main" val="127537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 y="414727"/>
            <a:ext cx="2579915"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2710542" y="3700073"/>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p:cNvSpPr/>
          <p:nvPr userDrawn="1"/>
        </p:nvSpPr>
        <p:spPr>
          <a:xfrm>
            <a:off x="261257" y="4315383"/>
            <a:ext cx="3124200" cy="2127889"/>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占位符 6"/>
          <p:cNvSpPr>
            <a:spLocks noGrp="1"/>
          </p:cNvSpPr>
          <p:nvPr>
            <p:ph type="body" sz="quarter" idx="17" hasCustomPrompt="1"/>
          </p:nvPr>
        </p:nvSpPr>
        <p:spPr>
          <a:xfrm>
            <a:off x="700426" y="1479280"/>
            <a:ext cx="5098490" cy="1037925"/>
          </a:xfrm>
          <a:prstGeom prst="rect">
            <a:avLst/>
          </a:prstGeom>
          <a:solidFill>
            <a:schemeClr val="bg1"/>
          </a:solidFill>
        </p:spPr>
        <p:txBody>
          <a:bodyPr anchor="t"/>
          <a:lstStyle>
            <a:lvl1pPr marL="0" indent="0" algn="l">
              <a:lnSpc>
                <a:spcPct val="100000"/>
              </a:lnSpc>
              <a:buNone/>
              <a:defRPr sz="6600" b="1">
                <a:blipFill>
                  <a:blip r:embed="rId2"/>
                  <a:stretch>
                    <a:fillRect/>
                  </a:stretch>
                </a:blip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6" name="文本占位符 2"/>
          <p:cNvSpPr>
            <a:spLocks noGrp="1"/>
          </p:cNvSpPr>
          <p:nvPr>
            <p:ph type="body" sz="quarter" idx="18" hasCustomPrompt="1"/>
          </p:nvPr>
        </p:nvSpPr>
        <p:spPr>
          <a:xfrm>
            <a:off x="7966701" y="1190030"/>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27" name="文本占位符 2"/>
          <p:cNvSpPr>
            <a:spLocks noGrp="1"/>
          </p:cNvSpPr>
          <p:nvPr>
            <p:ph type="body" sz="quarter" idx="19"/>
          </p:nvPr>
        </p:nvSpPr>
        <p:spPr>
          <a:xfrm>
            <a:off x="9232520" y="1328576"/>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6" name="文本占位符 2"/>
          <p:cNvSpPr>
            <a:spLocks noGrp="1"/>
          </p:cNvSpPr>
          <p:nvPr>
            <p:ph type="body" sz="quarter" idx="20" hasCustomPrompt="1"/>
          </p:nvPr>
        </p:nvSpPr>
        <p:spPr>
          <a:xfrm>
            <a:off x="7966701" y="2407317"/>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37" name="文本占位符 2"/>
          <p:cNvSpPr>
            <a:spLocks noGrp="1"/>
          </p:cNvSpPr>
          <p:nvPr>
            <p:ph type="body" sz="quarter" idx="21"/>
          </p:nvPr>
        </p:nvSpPr>
        <p:spPr>
          <a:xfrm>
            <a:off x="9232520" y="2545862"/>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8" name="文本占位符 2"/>
          <p:cNvSpPr>
            <a:spLocks noGrp="1"/>
          </p:cNvSpPr>
          <p:nvPr>
            <p:ph type="body" sz="quarter" idx="22" hasCustomPrompt="1"/>
          </p:nvPr>
        </p:nvSpPr>
        <p:spPr>
          <a:xfrm>
            <a:off x="7966701" y="3624602"/>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39" name="文本占位符 2"/>
          <p:cNvSpPr>
            <a:spLocks noGrp="1"/>
          </p:cNvSpPr>
          <p:nvPr>
            <p:ph type="body" sz="quarter" idx="23"/>
          </p:nvPr>
        </p:nvSpPr>
        <p:spPr>
          <a:xfrm>
            <a:off x="9232520" y="3763148"/>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42" name="文本占位符 2"/>
          <p:cNvSpPr>
            <a:spLocks noGrp="1"/>
          </p:cNvSpPr>
          <p:nvPr>
            <p:ph type="body" sz="quarter" idx="26" hasCustomPrompt="1"/>
          </p:nvPr>
        </p:nvSpPr>
        <p:spPr>
          <a:xfrm>
            <a:off x="7966701" y="4841887"/>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dirty="0"/>
              <a:t>00</a:t>
            </a:r>
            <a:endParaRPr kumimoji="1" lang="zh-CN" altLang="en-US" dirty="0"/>
          </a:p>
        </p:txBody>
      </p:sp>
      <p:sp>
        <p:nvSpPr>
          <p:cNvPr id="43" name="文本占位符 2"/>
          <p:cNvSpPr>
            <a:spLocks noGrp="1"/>
          </p:cNvSpPr>
          <p:nvPr>
            <p:ph type="body" sz="quarter" idx="27"/>
          </p:nvPr>
        </p:nvSpPr>
        <p:spPr>
          <a:xfrm>
            <a:off x="9232520" y="4980433"/>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Tree>
    <p:extLst>
      <p:ext uri="{BB962C8B-B14F-4D97-AF65-F5344CB8AC3E}">
        <p14:creationId xmlns:p14="http://schemas.microsoft.com/office/powerpoint/2010/main" val="15532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 y="414727"/>
            <a:ext cx="2579915"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2710542" y="3700073"/>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p:cNvSpPr/>
          <p:nvPr userDrawn="1"/>
        </p:nvSpPr>
        <p:spPr>
          <a:xfrm>
            <a:off x="261257" y="4315383"/>
            <a:ext cx="3124200" cy="2127889"/>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占位符 6"/>
          <p:cNvSpPr>
            <a:spLocks noGrp="1"/>
          </p:cNvSpPr>
          <p:nvPr>
            <p:ph type="body" sz="quarter" idx="17" hasCustomPrompt="1"/>
          </p:nvPr>
        </p:nvSpPr>
        <p:spPr>
          <a:xfrm>
            <a:off x="700426" y="1479280"/>
            <a:ext cx="5098490" cy="1037925"/>
          </a:xfrm>
          <a:prstGeom prst="rect">
            <a:avLst/>
          </a:prstGeom>
          <a:solidFill>
            <a:schemeClr val="bg1"/>
          </a:solidFill>
        </p:spPr>
        <p:txBody>
          <a:bodyPr anchor="t"/>
          <a:lstStyle>
            <a:lvl1pPr marL="0" indent="0" algn="l">
              <a:lnSpc>
                <a:spcPct val="100000"/>
              </a:lnSpc>
              <a:buNone/>
              <a:defRPr sz="6600" b="1">
                <a:blipFill>
                  <a:blip r:embed="rId2"/>
                  <a:stretch>
                    <a:fillRect/>
                  </a:stretch>
                </a:blip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6" name="文本占位符 2"/>
          <p:cNvSpPr>
            <a:spLocks noGrp="1"/>
          </p:cNvSpPr>
          <p:nvPr>
            <p:ph type="body" sz="quarter" idx="18" hasCustomPrompt="1"/>
          </p:nvPr>
        </p:nvSpPr>
        <p:spPr>
          <a:xfrm>
            <a:off x="7966701" y="1190030"/>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27" name="文本占位符 2"/>
          <p:cNvSpPr>
            <a:spLocks noGrp="1"/>
          </p:cNvSpPr>
          <p:nvPr>
            <p:ph type="body" sz="quarter" idx="19"/>
          </p:nvPr>
        </p:nvSpPr>
        <p:spPr>
          <a:xfrm>
            <a:off x="9232520" y="1328576"/>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6" name="文本占位符 2"/>
          <p:cNvSpPr>
            <a:spLocks noGrp="1"/>
          </p:cNvSpPr>
          <p:nvPr>
            <p:ph type="body" sz="quarter" idx="20" hasCustomPrompt="1"/>
          </p:nvPr>
        </p:nvSpPr>
        <p:spPr>
          <a:xfrm>
            <a:off x="7966701" y="2149329"/>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37" name="文本占位符 2"/>
          <p:cNvSpPr>
            <a:spLocks noGrp="1"/>
          </p:cNvSpPr>
          <p:nvPr>
            <p:ph type="body" sz="quarter" idx="21"/>
          </p:nvPr>
        </p:nvSpPr>
        <p:spPr>
          <a:xfrm>
            <a:off x="9232520" y="2287875"/>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8" name="文本占位符 2"/>
          <p:cNvSpPr>
            <a:spLocks noGrp="1"/>
          </p:cNvSpPr>
          <p:nvPr>
            <p:ph type="body" sz="quarter" idx="22" hasCustomPrompt="1"/>
          </p:nvPr>
        </p:nvSpPr>
        <p:spPr>
          <a:xfrm>
            <a:off x="7966701" y="3102867"/>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39" name="文本占位符 2"/>
          <p:cNvSpPr>
            <a:spLocks noGrp="1"/>
          </p:cNvSpPr>
          <p:nvPr>
            <p:ph type="body" sz="quarter" idx="23"/>
          </p:nvPr>
        </p:nvSpPr>
        <p:spPr>
          <a:xfrm>
            <a:off x="9232520" y="3241413"/>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40" name="文本占位符 2"/>
          <p:cNvSpPr>
            <a:spLocks noGrp="1"/>
          </p:cNvSpPr>
          <p:nvPr>
            <p:ph type="body" sz="quarter" idx="24" hasCustomPrompt="1"/>
          </p:nvPr>
        </p:nvSpPr>
        <p:spPr>
          <a:xfrm>
            <a:off x="7966701" y="4062166"/>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41" name="文本占位符 2"/>
          <p:cNvSpPr>
            <a:spLocks noGrp="1"/>
          </p:cNvSpPr>
          <p:nvPr>
            <p:ph type="body" sz="quarter" idx="25"/>
          </p:nvPr>
        </p:nvSpPr>
        <p:spPr>
          <a:xfrm>
            <a:off x="9232520" y="4200712"/>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42" name="文本占位符 2"/>
          <p:cNvSpPr>
            <a:spLocks noGrp="1"/>
          </p:cNvSpPr>
          <p:nvPr>
            <p:ph type="body" sz="quarter" idx="26" hasCustomPrompt="1"/>
          </p:nvPr>
        </p:nvSpPr>
        <p:spPr>
          <a:xfrm>
            <a:off x="7966701" y="5017624"/>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43" name="文本占位符 2"/>
          <p:cNvSpPr>
            <a:spLocks noGrp="1"/>
          </p:cNvSpPr>
          <p:nvPr>
            <p:ph type="body" sz="quarter" idx="27"/>
          </p:nvPr>
        </p:nvSpPr>
        <p:spPr>
          <a:xfrm>
            <a:off x="9232520" y="5156170"/>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Tree>
    <p:extLst>
      <p:ext uri="{BB962C8B-B14F-4D97-AF65-F5344CB8AC3E}">
        <p14:creationId xmlns:p14="http://schemas.microsoft.com/office/powerpoint/2010/main" val="142388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 y="414727"/>
            <a:ext cx="2579915"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2710542" y="3700073"/>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p:cNvSpPr/>
          <p:nvPr userDrawn="1"/>
        </p:nvSpPr>
        <p:spPr>
          <a:xfrm>
            <a:off x="261257" y="4315383"/>
            <a:ext cx="3124200" cy="2127889"/>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占位符 6"/>
          <p:cNvSpPr>
            <a:spLocks noGrp="1"/>
          </p:cNvSpPr>
          <p:nvPr>
            <p:ph type="body" sz="quarter" idx="17" hasCustomPrompt="1"/>
          </p:nvPr>
        </p:nvSpPr>
        <p:spPr>
          <a:xfrm>
            <a:off x="700426" y="1479280"/>
            <a:ext cx="5098490" cy="1037925"/>
          </a:xfrm>
          <a:prstGeom prst="rect">
            <a:avLst/>
          </a:prstGeom>
          <a:solidFill>
            <a:schemeClr val="bg1"/>
          </a:solidFill>
        </p:spPr>
        <p:txBody>
          <a:bodyPr anchor="t"/>
          <a:lstStyle>
            <a:lvl1pPr marL="0" indent="0" algn="l">
              <a:lnSpc>
                <a:spcPct val="100000"/>
              </a:lnSpc>
              <a:buNone/>
              <a:defRPr sz="6600" b="1">
                <a:blipFill>
                  <a:blip r:embed="rId2"/>
                  <a:stretch>
                    <a:fillRect/>
                  </a:stretch>
                </a:blip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CONTENTS</a:t>
            </a:r>
            <a:endParaRPr kumimoji="1" lang="zh-CN" altLang="en-US" dirty="0"/>
          </a:p>
        </p:txBody>
      </p:sp>
      <p:sp>
        <p:nvSpPr>
          <p:cNvPr id="26" name="文本占位符 2"/>
          <p:cNvSpPr>
            <a:spLocks noGrp="1"/>
          </p:cNvSpPr>
          <p:nvPr>
            <p:ph type="body" sz="quarter" idx="18" hasCustomPrompt="1"/>
          </p:nvPr>
        </p:nvSpPr>
        <p:spPr>
          <a:xfrm>
            <a:off x="7966701" y="1033543"/>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27" name="文本占位符 2"/>
          <p:cNvSpPr>
            <a:spLocks noGrp="1"/>
          </p:cNvSpPr>
          <p:nvPr>
            <p:ph type="body" sz="quarter" idx="19"/>
          </p:nvPr>
        </p:nvSpPr>
        <p:spPr>
          <a:xfrm>
            <a:off x="9232520" y="1172089"/>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36" name="文本占位符 2"/>
          <p:cNvSpPr>
            <a:spLocks noGrp="1"/>
          </p:cNvSpPr>
          <p:nvPr>
            <p:ph type="body" sz="quarter" idx="20" hasCustomPrompt="1"/>
          </p:nvPr>
        </p:nvSpPr>
        <p:spPr>
          <a:xfrm>
            <a:off x="7966701" y="1823025"/>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37" name="文本占位符 2"/>
          <p:cNvSpPr>
            <a:spLocks noGrp="1"/>
          </p:cNvSpPr>
          <p:nvPr>
            <p:ph type="body" sz="quarter" idx="21"/>
          </p:nvPr>
        </p:nvSpPr>
        <p:spPr>
          <a:xfrm>
            <a:off x="9232520" y="1961571"/>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17" name="文本占位符 2"/>
          <p:cNvSpPr>
            <a:spLocks noGrp="1"/>
          </p:cNvSpPr>
          <p:nvPr>
            <p:ph type="body" sz="quarter" idx="22" hasCustomPrompt="1"/>
          </p:nvPr>
        </p:nvSpPr>
        <p:spPr>
          <a:xfrm>
            <a:off x="7966701" y="2611841"/>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18" name="文本占位符 2"/>
          <p:cNvSpPr>
            <a:spLocks noGrp="1"/>
          </p:cNvSpPr>
          <p:nvPr>
            <p:ph type="body" sz="quarter" idx="23"/>
          </p:nvPr>
        </p:nvSpPr>
        <p:spPr>
          <a:xfrm>
            <a:off x="9232520" y="2750387"/>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19" name="文本占位符 2"/>
          <p:cNvSpPr>
            <a:spLocks noGrp="1"/>
          </p:cNvSpPr>
          <p:nvPr>
            <p:ph type="body" sz="quarter" idx="24" hasCustomPrompt="1"/>
          </p:nvPr>
        </p:nvSpPr>
        <p:spPr>
          <a:xfrm>
            <a:off x="7966701" y="3401323"/>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20" name="文本占位符 2"/>
          <p:cNvSpPr>
            <a:spLocks noGrp="1"/>
          </p:cNvSpPr>
          <p:nvPr>
            <p:ph type="body" sz="quarter" idx="25"/>
          </p:nvPr>
        </p:nvSpPr>
        <p:spPr>
          <a:xfrm>
            <a:off x="9232520" y="3539869"/>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21" name="文本占位符 2"/>
          <p:cNvSpPr>
            <a:spLocks noGrp="1"/>
          </p:cNvSpPr>
          <p:nvPr>
            <p:ph type="body" sz="quarter" idx="26" hasCustomPrompt="1"/>
          </p:nvPr>
        </p:nvSpPr>
        <p:spPr>
          <a:xfrm>
            <a:off x="7966701" y="4176837"/>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22" name="文本占位符 2"/>
          <p:cNvSpPr>
            <a:spLocks noGrp="1"/>
          </p:cNvSpPr>
          <p:nvPr>
            <p:ph type="body" sz="quarter" idx="27"/>
          </p:nvPr>
        </p:nvSpPr>
        <p:spPr>
          <a:xfrm>
            <a:off x="9232520" y="4315383"/>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
        <p:nvSpPr>
          <p:cNvPr id="23" name="文本占位符 2"/>
          <p:cNvSpPr>
            <a:spLocks noGrp="1"/>
          </p:cNvSpPr>
          <p:nvPr>
            <p:ph type="body" sz="quarter" idx="28" hasCustomPrompt="1"/>
          </p:nvPr>
        </p:nvSpPr>
        <p:spPr>
          <a:xfrm>
            <a:off x="7966701" y="4966319"/>
            <a:ext cx="927917" cy="735752"/>
          </a:xfrm>
          <a:prstGeom prst="rect">
            <a:avLst/>
          </a:prstGeom>
        </p:spPr>
        <p:txBody>
          <a:bodyPr anchor="ctr"/>
          <a:lstStyle>
            <a:lvl1pPr marL="0" indent="0">
              <a:buNone/>
              <a:defRPr sz="4800">
                <a:blipFill>
                  <a:blip r:embed="rId3"/>
                  <a:stretch>
                    <a:fillRect/>
                  </a:stretch>
                </a:blipFill>
              </a:defRPr>
            </a:lvl1pPr>
          </a:lstStyle>
          <a:p>
            <a:pPr lvl="0"/>
            <a:r>
              <a:rPr kumimoji="1" lang="en-US" altLang="zh-CN"/>
              <a:t>00</a:t>
            </a:r>
            <a:endParaRPr kumimoji="1" lang="zh-CN" altLang="en-US" dirty="0"/>
          </a:p>
        </p:txBody>
      </p:sp>
      <p:sp>
        <p:nvSpPr>
          <p:cNvPr id="24" name="文本占位符 2"/>
          <p:cNvSpPr>
            <a:spLocks noGrp="1"/>
          </p:cNvSpPr>
          <p:nvPr>
            <p:ph type="body" sz="quarter" idx="29"/>
          </p:nvPr>
        </p:nvSpPr>
        <p:spPr>
          <a:xfrm>
            <a:off x="9232520" y="5104865"/>
            <a:ext cx="2344487" cy="458660"/>
          </a:xfrm>
          <a:prstGeom prst="rect">
            <a:avLst/>
          </a:prstGeom>
        </p:spPr>
        <p:txBody>
          <a:bodyPr anchor="ctr"/>
          <a:lstStyle>
            <a:lvl1pPr marL="0" indent="0">
              <a:buNone/>
              <a:defRPr sz="1800" b="1">
                <a:blipFill>
                  <a:blip r:embed="rId3"/>
                  <a:stretch>
                    <a:fillRect/>
                  </a:stretch>
                </a:blipFill>
              </a:defRPr>
            </a:lvl1pPr>
          </a:lstStyle>
          <a:p>
            <a:pPr lvl="0"/>
            <a:endParaRPr kumimoji="1" lang="zh-CN" altLang="en-US" dirty="0"/>
          </a:p>
        </p:txBody>
      </p:sp>
    </p:spTree>
    <p:extLst>
      <p:ext uri="{BB962C8B-B14F-4D97-AF65-F5344CB8AC3E}">
        <p14:creationId xmlns:p14="http://schemas.microsoft.com/office/powerpoint/2010/main" val="214746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414727"/>
            <a:ext cx="740229" cy="186038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a:off x="1491343" y="5519058"/>
            <a:ext cx="10700657" cy="924214"/>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8360229" y="742817"/>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矩形 10"/>
          <p:cNvSpPr/>
          <p:nvPr userDrawn="1"/>
        </p:nvSpPr>
        <p:spPr>
          <a:xfrm>
            <a:off x="2013403" y="3581400"/>
            <a:ext cx="1338943" cy="239487"/>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占位符 6"/>
          <p:cNvSpPr>
            <a:spLocks noGrp="1"/>
          </p:cNvSpPr>
          <p:nvPr>
            <p:ph type="body" sz="quarter" idx="10" hasCustomPrompt="1"/>
          </p:nvPr>
        </p:nvSpPr>
        <p:spPr>
          <a:xfrm>
            <a:off x="3352346" y="2275115"/>
            <a:ext cx="4899025" cy="1807030"/>
          </a:xfrm>
          <a:prstGeom prst="rect">
            <a:avLst/>
          </a:prstGeom>
        </p:spPr>
        <p:txBody>
          <a:bodyPr/>
          <a:lstStyle>
            <a:lvl1pPr marL="0" indent="0">
              <a:buNone/>
              <a:defRPr sz="13800" b="1">
                <a:blipFill dpi="0" rotWithShape="1">
                  <a:blip r:embed="rId3"/>
                  <a:srcRect/>
                  <a:stretch>
                    <a:fillRect/>
                  </a:stretch>
                </a:blipFill>
                <a:latin typeface="+mn-lt"/>
              </a:defRPr>
            </a:lvl1pPr>
          </a:lstStyle>
          <a:p>
            <a:pPr lvl="0"/>
            <a:r>
              <a:rPr kumimoji="1" lang="en-US" altLang="zh-CN" dirty="0"/>
              <a:t>NO.1</a:t>
            </a:r>
            <a:endParaRPr kumimoji="1" lang="zh-CN" altLang="en-US" dirty="0"/>
          </a:p>
        </p:txBody>
      </p:sp>
      <p:sp>
        <p:nvSpPr>
          <p:cNvPr id="8" name="文本占位符 6"/>
          <p:cNvSpPr>
            <a:spLocks noGrp="1"/>
          </p:cNvSpPr>
          <p:nvPr>
            <p:ph type="body" sz="quarter" idx="18" hasCustomPrompt="1"/>
          </p:nvPr>
        </p:nvSpPr>
        <p:spPr>
          <a:xfrm>
            <a:off x="8251371" y="3222077"/>
            <a:ext cx="3352346" cy="718645"/>
          </a:xfrm>
          <a:prstGeom prst="rect">
            <a:avLst/>
          </a:prstGeom>
        </p:spPr>
        <p:txBody>
          <a:bodyPr anchor="t"/>
          <a:lstStyle>
            <a:lvl1pPr marL="0" indent="0" algn="l">
              <a:lnSpc>
                <a:spcPct val="100000"/>
              </a:lnSpc>
              <a:buNone/>
              <a:defRPr sz="4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56725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306228" y="211113"/>
            <a:ext cx="2186601" cy="898160"/>
          </a:xfrm>
          <a:prstGeom prst="rect">
            <a:avLst/>
          </a:prstGeom>
        </p:spPr>
        <p:txBody>
          <a:bodyPr/>
          <a:lstStyle>
            <a:lvl1pPr marL="0" indent="0">
              <a:buNone/>
              <a:defRPr sz="6000" b="1">
                <a:blipFill dpi="0" rotWithShape="1">
                  <a:blip r:embed="rId3"/>
                  <a:srcRect/>
                  <a:stretch>
                    <a:fillRect/>
                  </a:stretch>
                </a:blipFill>
                <a:latin typeface="+mn-lt"/>
              </a:defRPr>
            </a:lvl1pPr>
          </a:lstStyle>
          <a:p>
            <a:pPr lvl="0"/>
            <a:r>
              <a:rPr kumimoji="1" lang="en-US" altLang="zh-CN" dirty="0"/>
              <a:t>NO.1</a:t>
            </a:r>
            <a:endParaRPr kumimoji="1" lang="zh-CN" altLang="en-US" dirty="0"/>
          </a:p>
        </p:txBody>
      </p:sp>
      <p:sp>
        <p:nvSpPr>
          <p:cNvPr id="10" name="矩形 9"/>
          <p:cNvSpPr/>
          <p:nvPr userDrawn="1"/>
        </p:nvSpPr>
        <p:spPr>
          <a:xfrm>
            <a:off x="2492829" y="6379029"/>
            <a:ext cx="9699171" cy="119744"/>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2492829" y="838202"/>
            <a:ext cx="1994365" cy="7619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6"/>
          <p:cNvSpPr>
            <a:spLocks noGrp="1"/>
          </p:cNvSpPr>
          <p:nvPr>
            <p:ph type="body" sz="quarter" idx="18"/>
          </p:nvPr>
        </p:nvSpPr>
        <p:spPr>
          <a:xfrm>
            <a:off x="2492829" y="290435"/>
            <a:ext cx="3120893" cy="535720"/>
          </a:xfrm>
          <a:prstGeom prst="rect">
            <a:avLst/>
          </a:prstGeom>
        </p:spPr>
        <p:txBody>
          <a:bodyPr anchor="t"/>
          <a:lstStyle>
            <a:lvl1pPr marL="0" indent="0" algn="l">
              <a:lnSpc>
                <a:spcPct val="100000"/>
              </a:lnSpc>
              <a:buNone/>
              <a:defRPr sz="28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05039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6611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7" r:id="rId1"/>
    <p:sldLayoutId id="2147483693" r:id="rId2"/>
    <p:sldLayoutId id="2147483692" r:id="rId3"/>
    <p:sldLayoutId id="2147483688" r:id="rId4"/>
    <p:sldLayoutId id="2147483691" r:id="rId5"/>
    <p:sldLayoutId id="2147483689" r:id="rId6"/>
    <p:sldLayoutId id="2147483690"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g"/><Relationship Id="rId5" Type="http://schemas.microsoft.com/office/2007/relationships/hdphoto" Target="../media/hdphoto2.wdp"/><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851160" y="2884150"/>
            <a:ext cx="6340839" cy="767550"/>
          </a:xfrm>
        </p:spPr>
        <p:txBody>
          <a:bodyPr/>
          <a:lstStyle/>
          <a:p>
            <a:r>
              <a:rPr kumimoji="1" lang="zh-CN" altLang="en-US" dirty="0">
                <a:blipFill dpi="0" rotWithShape="1">
                  <a:blip r:embed="rId3"/>
                  <a:srcRect/>
                  <a:stretch>
                    <a:fillRect/>
                  </a:stretch>
                </a:blipFill>
              </a:rPr>
              <a:t>信息学院软件技术专业</a:t>
            </a:r>
          </a:p>
        </p:txBody>
      </p:sp>
      <p:sp>
        <p:nvSpPr>
          <p:cNvPr id="3" name="文本占位符 2"/>
          <p:cNvSpPr>
            <a:spLocks noGrp="1"/>
          </p:cNvSpPr>
          <p:nvPr>
            <p:ph type="body" sz="quarter" idx="17"/>
          </p:nvPr>
        </p:nvSpPr>
        <p:spPr/>
        <p:txBody>
          <a:bodyPr/>
          <a:lstStyle/>
          <a:p>
            <a:r>
              <a:rPr kumimoji="1" lang="zh-CN" altLang="en-US" dirty="0">
                <a:blipFill>
                  <a:blip r:embed="rId4"/>
                  <a:stretch>
                    <a:fillRect/>
                  </a:stretch>
                </a:blipFill>
              </a:rPr>
              <a:t>毕业设计答辩</a:t>
            </a:r>
          </a:p>
        </p:txBody>
      </p:sp>
      <p:sp>
        <p:nvSpPr>
          <p:cNvPr id="4" name="文本占位符 3"/>
          <p:cNvSpPr>
            <a:spLocks noGrp="1"/>
          </p:cNvSpPr>
          <p:nvPr>
            <p:ph type="body" sz="quarter" idx="18"/>
          </p:nvPr>
        </p:nvSpPr>
        <p:spPr/>
        <p:txBody>
          <a:bodyPr/>
          <a:lstStyle/>
          <a:p>
            <a:r>
              <a:rPr kumimoji="1" lang="en-US" altLang="zh-CN" dirty="0">
                <a:blipFill dpi="0" rotWithShape="1">
                  <a:blip r:embed="rId3"/>
                  <a:srcRect/>
                  <a:stretch>
                    <a:fillRect/>
                  </a:stretch>
                </a:blipFill>
              </a:rPr>
              <a:t>《</a:t>
            </a:r>
            <a:r>
              <a:rPr kumimoji="1" lang="zh-CN" altLang="en-US" dirty="0">
                <a:blipFill dpi="0" rotWithShape="1">
                  <a:blip r:embed="rId3"/>
                  <a:srcRect/>
                  <a:stretch>
                    <a:fillRect/>
                  </a:stretch>
                </a:blipFill>
              </a:rPr>
              <a:t>阳光校园二手交易平台</a:t>
            </a:r>
            <a:r>
              <a:rPr kumimoji="1" lang="en-US" altLang="zh-CN" dirty="0">
                <a:blipFill dpi="0" rotWithShape="1">
                  <a:blip r:embed="rId3"/>
                  <a:srcRect/>
                  <a:stretch>
                    <a:fillRect/>
                  </a:stretch>
                </a:blipFill>
              </a:rPr>
              <a:t>》</a:t>
            </a:r>
            <a:endParaRPr kumimoji="1" lang="zh-CN" altLang="en-US" dirty="0">
              <a:blipFill dpi="0" rotWithShape="1">
                <a:blip r:embed="rId3"/>
                <a:srcRect/>
                <a:stretch>
                  <a:fillRect/>
                </a:stretch>
              </a:blipFill>
            </a:endParaRPr>
          </a:p>
        </p:txBody>
      </p:sp>
      <p:sp>
        <p:nvSpPr>
          <p:cNvPr id="5" name="文本占位符 4"/>
          <p:cNvSpPr>
            <a:spLocks noGrp="1"/>
          </p:cNvSpPr>
          <p:nvPr>
            <p:ph type="body" sz="quarter" idx="19"/>
          </p:nvPr>
        </p:nvSpPr>
        <p:spPr>
          <a:xfrm>
            <a:off x="1092974" y="1499319"/>
            <a:ext cx="3872921" cy="535720"/>
          </a:xfrm>
        </p:spPr>
        <p:txBody>
          <a:bodyPr/>
          <a:lstStyle/>
          <a:p>
            <a:pPr>
              <a:lnSpc>
                <a:spcPct val="150000"/>
              </a:lnSpc>
            </a:pPr>
            <a:r>
              <a:rPr lang="zh-CN" altLang="en-US" b="1" dirty="0">
                <a:blipFill dpi="0" rotWithShape="1">
                  <a:blip r:embed="rId3"/>
                  <a:srcRect/>
                  <a:stretch>
                    <a:fillRect/>
                  </a:stretch>
                </a:blipFill>
                <a:latin typeface="微软雅黑" charset="0"/>
                <a:ea typeface="微软雅黑" charset="0"/>
              </a:rPr>
              <a:t>学校名称：广东交通职业技术学院</a:t>
            </a:r>
          </a:p>
          <a:p>
            <a:pPr>
              <a:lnSpc>
                <a:spcPct val="150000"/>
              </a:lnSpc>
            </a:pPr>
            <a:r>
              <a:rPr lang="zh-CN" altLang="en-US" b="1" dirty="0">
                <a:blipFill dpi="0" rotWithShape="1">
                  <a:blip r:embed="rId3"/>
                  <a:srcRect/>
                  <a:stretch>
                    <a:fillRect/>
                  </a:stretch>
                </a:blipFill>
                <a:latin typeface="微软雅黑" charset="0"/>
                <a:ea typeface="微软雅黑" charset="0"/>
              </a:rPr>
              <a:t>指导老师：林佳一</a:t>
            </a:r>
          </a:p>
          <a:p>
            <a:pPr>
              <a:lnSpc>
                <a:spcPct val="150000"/>
              </a:lnSpc>
            </a:pPr>
            <a:r>
              <a:rPr lang="zh-CN" altLang="en-US" b="1" dirty="0">
                <a:blipFill dpi="0" rotWithShape="1">
                  <a:blip r:embed="rId3"/>
                  <a:srcRect/>
                  <a:stretch>
                    <a:fillRect/>
                  </a:stretch>
                </a:blipFill>
                <a:latin typeface="微软雅黑" charset="0"/>
                <a:ea typeface="微软雅黑" charset="0"/>
              </a:rPr>
              <a:t>报告人：文照豪</a:t>
            </a:r>
          </a:p>
        </p:txBody>
      </p:sp>
    </p:spTree>
    <p:extLst>
      <p:ext uri="{BB962C8B-B14F-4D97-AF65-F5344CB8AC3E}">
        <p14:creationId xmlns:p14="http://schemas.microsoft.com/office/powerpoint/2010/main" val="269441500"/>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6164" y="1090394"/>
            <a:ext cx="12179672" cy="5549212"/>
          </a:xfrm>
          <a:prstGeom prst="rect">
            <a:avLst/>
          </a:prstGeom>
        </p:spPr>
      </p:pic>
    </p:spTree>
    <p:extLst>
      <p:ext uri="{BB962C8B-B14F-4D97-AF65-F5344CB8AC3E}">
        <p14:creationId xmlns:p14="http://schemas.microsoft.com/office/powerpoint/2010/main" val="41443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51516" y="1083113"/>
            <a:ext cx="12088967" cy="5563774"/>
          </a:xfrm>
          <a:prstGeom prst="rect">
            <a:avLst/>
          </a:prstGeom>
        </p:spPr>
      </p:pic>
    </p:spTree>
    <p:extLst>
      <p:ext uri="{BB962C8B-B14F-4D97-AF65-F5344CB8AC3E}">
        <p14:creationId xmlns:p14="http://schemas.microsoft.com/office/powerpoint/2010/main" val="290807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6164" y="1083113"/>
            <a:ext cx="12179672" cy="5563774"/>
          </a:xfrm>
          <a:prstGeom prst="rect">
            <a:avLst/>
          </a:prstGeom>
        </p:spPr>
      </p:pic>
    </p:spTree>
    <p:extLst>
      <p:ext uri="{BB962C8B-B14F-4D97-AF65-F5344CB8AC3E}">
        <p14:creationId xmlns:p14="http://schemas.microsoft.com/office/powerpoint/2010/main" val="221310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8" name="图片 7">
            <a:extLst>
              <a:ext uri="{FF2B5EF4-FFF2-40B4-BE49-F238E27FC236}">
                <a16:creationId xmlns:a16="http://schemas.microsoft.com/office/drawing/2014/main" id="{1EEF57AF-4B89-4234-9808-9C0AD3C8B4D1}"/>
              </a:ext>
            </a:extLst>
          </p:cNvPr>
          <p:cNvPicPr>
            <a:picLocks noChangeAspect="1"/>
          </p:cNvPicPr>
          <p:nvPr/>
        </p:nvPicPr>
        <p:blipFill>
          <a:blip r:embed="rId4"/>
          <a:stretch>
            <a:fillRect/>
          </a:stretch>
        </p:blipFill>
        <p:spPr>
          <a:xfrm>
            <a:off x="0" y="3910818"/>
            <a:ext cx="12192000" cy="2649489"/>
          </a:xfrm>
          <a:prstGeom prst="rect">
            <a:avLst/>
          </a:prstGeom>
        </p:spPr>
      </p:pic>
      <p:pic>
        <p:nvPicPr>
          <p:cNvPr id="10" name="图片 9">
            <a:extLst>
              <a:ext uri="{FF2B5EF4-FFF2-40B4-BE49-F238E27FC236}">
                <a16:creationId xmlns:a16="http://schemas.microsoft.com/office/drawing/2014/main" id="{9236BBD3-B0B6-4359-BCE3-AE862E453113}"/>
              </a:ext>
            </a:extLst>
          </p:cNvPr>
          <p:cNvPicPr>
            <a:picLocks noChangeAspect="1"/>
          </p:cNvPicPr>
          <p:nvPr/>
        </p:nvPicPr>
        <p:blipFill>
          <a:blip r:embed="rId5"/>
          <a:stretch>
            <a:fillRect/>
          </a:stretch>
        </p:blipFill>
        <p:spPr>
          <a:xfrm>
            <a:off x="0" y="1109273"/>
            <a:ext cx="12192000" cy="3063882"/>
          </a:xfrm>
          <a:prstGeom prst="rect">
            <a:avLst/>
          </a:prstGeom>
        </p:spPr>
      </p:pic>
    </p:spTree>
    <p:extLst>
      <p:ext uri="{BB962C8B-B14F-4D97-AF65-F5344CB8AC3E}">
        <p14:creationId xmlns:p14="http://schemas.microsoft.com/office/powerpoint/2010/main" val="17059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6" name="图片 5">
            <a:extLst>
              <a:ext uri="{FF2B5EF4-FFF2-40B4-BE49-F238E27FC236}">
                <a16:creationId xmlns:a16="http://schemas.microsoft.com/office/drawing/2014/main" id="{732EDF7A-C418-4E50-9DDE-B99A39342823}"/>
              </a:ext>
            </a:extLst>
          </p:cNvPr>
          <p:cNvPicPr>
            <a:picLocks noChangeAspect="1"/>
          </p:cNvPicPr>
          <p:nvPr/>
        </p:nvPicPr>
        <p:blipFill>
          <a:blip r:embed="rId4"/>
          <a:stretch>
            <a:fillRect/>
          </a:stretch>
        </p:blipFill>
        <p:spPr>
          <a:xfrm>
            <a:off x="0" y="3971012"/>
            <a:ext cx="12192000" cy="2679265"/>
          </a:xfrm>
          <a:prstGeom prst="rect">
            <a:avLst/>
          </a:prstGeom>
        </p:spPr>
      </p:pic>
      <p:pic>
        <p:nvPicPr>
          <p:cNvPr id="8" name="图片 7">
            <a:extLst>
              <a:ext uri="{FF2B5EF4-FFF2-40B4-BE49-F238E27FC236}">
                <a16:creationId xmlns:a16="http://schemas.microsoft.com/office/drawing/2014/main" id="{DE47F1BC-343C-4E00-BED8-14306E5FEB0E}"/>
              </a:ext>
            </a:extLst>
          </p:cNvPr>
          <p:cNvPicPr>
            <a:picLocks noChangeAspect="1"/>
          </p:cNvPicPr>
          <p:nvPr/>
        </p:nvPicPr>
        <p:blipFill>
          <a:blip r:embed="rId5"/>
          <a:stretch>
            <a:fillRect/>
          </a:stretch>
        </p:blipFill>
        <p:spPr>
          <a:xfrm>
            <a:off x="0" y="1036242"/>
            <a:ext cx="12192000" cy="3437283"/>
          </a:xfrm>
          <a:prstGeom prst="rect">
            <a:avLst/>
          </a:prstGeom>
        </p:spPr>
      </p:pic>
    </p:spTree>
    <p:extLst>
      <p:ext uri="{BB962C8B-B14F-4D97-AF65-F5344CB8AC3E}">
        <p14:creationId xmlns:p14="http://schemas.microsoft.com/office/powerpoint/2010/main" val="355005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6" name="图片 5">
            <a:extLst>
              <a:ext uri="{FF2B5EF4-FFF2-40B4-BE49-F238E27FC236}">
                <a16:creationId xmlns:a16="http://schemas.microsoft.com/office/drawing/2014/main" id="{A54E18E3-DB9C-48B6-A99B-A83127EB25C4}"/>
              </a:ext>
            </a:extLst>
          </p:cNvPr>
          <p:cNvPicPr>
            <a:picLocks noChangeAspect="1"/>
          </p:cNvPicPr>
          <p:nvPr/>
        </p:nvPicPr>
        <p:blipFill>
          <a:blip r:embed="rId4"/>
          <a:stretch>
            <a:fillRect/>
          </a:stretch>
        </p:blipFill>
        <p:spPr>
          <a:xfrm>
            <a:off x="0" y="3905674"/>
            <a:ext cx="12192000" cy="2603448"/>
          </a:xfrm>
          <a:prstGeom prst="rect">
            <a:avLst/>
          </a:prstGeom>
        </p:spPr>
      </p:pic>
      <p:pic>
        <p:nvPicPr>
          <p:cNvPr id="8" name="图片 7">
            <a:extLst>
              <a:ext uri="{FF2B5EF4-FFF2-40B4-BE49-F238E27FC236}">
                <a16:creationId xmlns:a16="http://schemas.microsoft.com/office/drawing/2014/main" id="{C1C9B3BE-2A6D-4252-870A-C3212D2561B3}"/>
              </a:ext>
            </a:extLst>
          </p:cNvPr>
          <p:cNvPicPr>
            <a:picLocks noChangeAspect="1"/>
          </p:cNvPicPr>
          <p:nvPr/>
        </p:nvPicPr>
        <p:blipFill>
          <a:blip r:embed="rId5"/>
          <a:stretch>
            <a:fillRect/>
          </a:stretch>
        </p:blipFill>
        <p:spPr>
          <a:xfrm>
            <a:off x="0" y="1109273"/>
            <a:ext cx="12192000" cy="3079519"/>
          </a:xfrm>
          <a:prstGeom prst="rect">
            <a:avLst/>
          </a:prstGeom>
        </p:spPr>
      </p:pic>
    </p:spTree>
    <p:extLst>
      <p:ext uri="{BB962C8B-B14F-4D97-AF65-F5344CB8AC3E}">
        <p14:creationId xmlns:p14="http://schemas.microsoft.com/office/powerpoint/2010/main" val="177279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8" name="图片 7">
            <a:extLst>
              <a:ext uri="{FF2B5EF4-FFF2-40B4-BE49-F238E27FC236}">
                <a16:creationId xmlns:a16="http://schemas.microsoft.com/office/drawing/2014/main" id="{36B07A1C-C161-4CFE-BF88-7D551BAEB22D}"/>
              </a:ext>
            </a:extLst>
          </p:cNvPr>
          <p:cNvPicPr>
            <a:picLocks noChangeAspect="1"/>
          </p:cNvPicPr>
          <p:nvPr/>
        </p:nvPicPr>
        <p:blipFill>
          <a:blip r:embed="rId4"/>
          <a:stretch>
            <a:fillRect/>
          </a:stretch>
        </p:blipFill>
        <p:spPr>
          <a:xfrm>
            <a:off x="0" y="4661490"/>
            <a:ext cx="12192000" cy="1906075"/>
          </a:xfrm>
          <a:prstGeom prst="rect">
            <a:avLst/>
          </a:prstGeom>
        </p:spPr>
      </p:pic>
      <p:sp>
        <p:nvSpPr>
          <p:cNvPr id="9" name="矩形 8">
            <a:extLst>
              <a:ext uri="{FF2B5EF4-FFF2-40B4-BE49-F238E27FC236}">
                <a16:creationId xmlns:a16="http://schemas.microsoft.com/office/drawing/2014/main" id="{04143643-3B48-4DA2-B3AE-422ABC3D6C24}"/>
              </a:ext>
            </a:extLst>
          </p:cNvPr>
          <p:cNvSpPr/>
          <p:nvPr/>
        </p:nvSpPr>
        <p:spPr>
          <a:xfrm>
            <a:off x="8510954" y="4661490"/>
            <a:ext cx="3362178" cy="1906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136D35A-907A-4060-B4F7-A216D228D957}"/>
              </a:ext>
            </a:extLst>
          </p:cNvPr>
          <p:cNvPicPr>
            <a:picLocks noChangeAspect="1"/>
          </p:cNvPicPr>
          <p:nvPr/>
        </p:nvPicPr>
        <p:blipFill>
          <a:blip r:embed="rId5"/>
          <a:stretch>
            <a:fillRect/>
          </a:stretch>
        </p:blipFill>
        <p:spPr>
          <a:xfrm>
            <a:off x="0" y="3108448"/>
            <a:ext cx="12192000" cy="1906075"/>
          </a:xfrm>
          <a:prstGeom prst="rect">
            <a:avLst/>
          </a:prstGeom>
        </p:spPr>
      </p:pic>
      <p:sp>
        <p:nvSpPr>
          <p:cNvPr id="12" name="矩形 11">
            <a:extLst>
              <a:ext uri="{FF2B5EF4-FFF2-40B4-BE49-F238E27FC236}">
                <a16:creationId xmlns:a16="http://schemas.microsoft.com/office/drawing/2014/main" id="{1D88B0F7-BAE4-42AD-BF97-3059476AC84D}"/>
              </a:ext>
            </a:extLst>
          </p:cNvPr>
          <p:cNvSpPr/>
          <p:nvPr/>
        </p:nvSpPr>
        <p:spPr>
          <a:xfrm>
            <a:off x="8510954" y="3108448"/>
            <a:ext cx="3681046" cy="1906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0DF4C814-0BEB-45D0-87FD-C269ACEBD7C4}"/>
              </a:ext>
            </a:extLst>
          </p:cNvPr>
          <p:cNvPicPr>
            <a:picLocks noChangeAspect="1"/>
          </p:cNvPicPr>
          <p:nvPr/>
        </p:nvPicPr>
        <p:blipFill>
          <a:blip r:embed="rId6"/>
          <a:stretch>
            <a:fillRect/>
          </a:stretch>
        </p:blipFill>
        <p:spPr>
          <a:xfrm>
            <a:off x="0" y="1109273"/>
            <a:ext cx="12192000" cy="2319727"/>
          </a:xfrm>
          <a:prstGeom prst="rect">
            <a:avLst/>
          </a:prstGeom>
        </p:spPr>
      </p:pic>
    </p:spTree>
    <p:extLst>
      <p:ext uri="{BB962C8B-B14F-4D97-AF65-F5344CB8AC3E}">
        <p14:creationId xmlns:p14="http://schemas.microsoft.com/office/powerpoint/2010/main" val="217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0" y="1101003"/>
            <a:ext cx="12192000" cy="5527994"/>
          </a:xfrm>
          <a:prstGeom prst="rect">
            <a:avLst/>
          </a:prstGeom>
        </p:spPr>
      </p:pic>
    </p:spTree>
    <p:extLst>
      <p:ext uri="{BB962C8B-B14F-4D97-AF65-F5344CB8AC3E}">
        <p14:creationId xmlns:p14="http://schemas.microsoft.com/office/powerpoint/2010/main" val="25835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0" y="1102611"/>
            <a:ext cx="12192000" cy="5524778"/>
          </a:xfrm>
          <a:prstGeom prst="rect">
            <a:avLst/>
          </a:prstGeom>
        </p:spPr>
      </p:pic>
    </p:spTree>
    <p:extLst>
      <p:ext uri="{BB962C8B-B14F-4D97-AF65-F5344CB8AC3E}">
        <p14:creationId xmlns:p14="http://schemas.microsoft.com/office/powerpoint/2010/main" val="42540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0" y="1089223"/>
            <a:ext cx="12192000" cy="5551554"/>
          </a:xfrm>
          <a:prstGeom prst="rect">
            <a:avLst/>
          </a:prstGeom>
        </p:spPr>
      </p:pic>
    </p:spTree>
    <p:extLst>
      <p:ext uri="{BB962C8B-B14F-4D97-AF65-F5344CB8AC3E}">
        <p14:creationId xmlns:p14="http://schemas.microsoft.com/office/powerpoint/2010/main" val="5070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r>
              <a:rPr kumimoji="1" lang="en-US" altLang="zh-CN" dirty="0"/>
              <a:t>CONTENTS</a:t>
            </a:r>
            <a:endParaRPr kumimoji="1" lang="zh-CN" altLang="en-US" dirty="0"/>
          </a:p>
        </p:txBody>
      </p:sp>
      <p:sp>
        <p:nvSpPr>
          <p:cNvPr id="3" name="文本占位符 2"/>
          <p:cNvSpPr>
            <a:spLocks noGrp="1"/>
          </p:cNvSpPr>
          <p:nvPr>
            <p:ph type="body" sz="quarter" idx="18"/>
          </p:nvPr>
        </p:nvSpPr>
        <p:spPr/>
        <p:txBody>
          <a:bodyPr/>
          <a:lstStyle/>
          <a:p>
            <a:r>
              <a:rPr kumimoji="1" lang="en-US" altLang="zh-CN" dirty="0"/>
              <a:t>01</a:t>
            </a:r>
            <a:endParaRPr kumimoji="1" lang="zh-CN" altLang="en-US" dirty="0"/>
          </a:p>
        </p:txBody>
      </p:sp>
      <p:sp>
        <p:nvSpPr>
          <p:cNvPr id="4" name="文本占位符 3"/>
          <p:cNvSpPr>
            <a:spLocks noGrp="1"/>
          </p:cNvSpPr>
          <p:nvPr>
            <p:ph type="body" sz="quarter" idx="19"/>
          </p:nvPr>
        </p:nvSpPr>
        <p:spPr/>
        <p:txBody>
          <a:bodyPr/>
          <a:lstStyle/>
          <a:p>
            <a:r>
              <a:rPr kumimoji="1" lang="zh-CN" altLang="en-US" dirty="0"/>
              <a:t>选题背景</a:t>
            </a:r>
          </a:p>
        </p:txBody>
      </p:sp>
      <p:sp>
        <p:nvSpPr>
          <p:cNvPr id="5" name="文本占位符 4"/>
          <p:cNvSpPr>
            <a:spLocks noGrp="1"/>
          </p:cNvSpPr>
          <p:nvPr>
            <p:ph type="body" sz="quarter" idx="20"/>
          </p:nvPr>
        </p:nvSpPr>
        <p:spPr/>
        <p:txBody>
          <a:bodyPr/>
          <a:lstStyle/>
          <a:p>
            <a:r>
              <a:rPr kumimoji="1" lang="en-US" altLang="zh-CN" dirty="0"/>
              <a:t>02</a:t>
            </a:r>
            <a:endParaRPr kumimoji="1" lang="zh-CN" altLang="en-US" dirty="0"/>
          </a:p>
        </p:txBody>
      </p:sp>
      <p:sp>
        <p:nvSpPr>
          <p:cNvPr id="6" name="文本占位符 5"/>
          <p:cNvSpPr>
            <a:spLocks noGrp="1"/>
          </p:cNvSpPr>
          <p:nvPr>
            <p:ph type="body" sz="quarter" idx="21"/>
          </p:nvPr>
        </p:nvSpPr>
        <p:spPr/>
        <p:txBody>
          <a:bodyPr/>
          <a:lstStyle/>
          <a:p>
            <a:r>
              <a:rPr kumimoji="1" lang="zh-CN" altLang="en-US" dirty="0"/>
              <a:t>作品概述</a:t>
            </a:r>
          </a:p>
        </p:txBody>
      </p:sp>
      <p:sp>
        <p:nvSpPr>
          <p:cNvPr id="7" name="文本占位符 6"/>
          <p:cNvSpPr>
            <a:spLocks noGrp="1"/>
          </p:cNvSpPr>
          <p:nvPr>
            <p:ph type="body" sz="quarter" idx="22"/>
          </p:nvPr>
        </p:nvSpPr>
        <p:spPr/>
        <p:txBody>
          <a:bodyPr/>
          <a:lstStyle/>
          <a:p>
            <a:r>
              <a:rPr kumimoji="1" lang="en-US" altLang="zh-CN" dirty="0"/>
              <a:t>03</a:t>
            </a:r>
            <a:endParaRPr kumimoji="1" lang="zh-CN" altLang="en-US" dirty="0"/>
          </a:p>
        </p:txBody>
      </p:sp>
      <p:sp>
        <p:nvSpPr>
          <p:cNvPr id="8" name="文本占位符 7"/>
          <p:cNvSpPr>
            <a:spLocks noGrp="1"/>
          </p:cNvSpPr>
          <p:nvPr>
            <p:ph type="body" sz="quarter" idx="23"/>
          </p:nvPr>
        </p:nvSpPr>
        <p:spPr/>
        <p:txBody>
          <a:bodyPr/>
          <a:lstStyle/>
          <a:p>
            <a:r>
              <a:rPr kumimoji="1" lang="zh-CN" altLang="en-US" dirty="0"/>
              <a:t>作品展示</a:t>
            </a:r>
          </a:p>
        </p:txBody>
      </p:sp>
      <p:sp>
        <p:nvSpPr>
          <p:cNvPr id="9" name="文本占位符 8"/>
          <p:cNvSpPr>
            <a:spLocks noGrp="1"/>
          </p:cNvSpPr>
          <p:nvPr>
            <p:ph type="body" sz="quarter" idx="24"/>
          </p:nvPr>
        </p:nvSpPr>
        <p:spPr/>
        <p:txBody>
          <a:bodyPr/>
          <a:lstStyle/>
          <a:p>
            <a:r>
              <a:rPr kumimoji="1" lang="en-US" altLang="zh-CN" dirty="0"/>
              <a:t>04</a:t>
            </a:r>
            <a:endParaRPr kumimoji="1" lang="zh-CN" altLang="en-US" dirty="0"/>
          </a:p>
        </p:txBody>
      </p:sp>
      <p:sp>
        <p:nvSpPr>
          <p:cNvPr id="10" name="文本占位符 9"/>
          <p:cNvSpPr>
            <a:spLocks noGrp="1"/>
          </p:cNvSpPr>
          <p:nvPr>
            <p:ph type="body" sz="quarter" idx="25"/>
          </p:nvPr>
        </p:nvSpPr>
        <p:spPr/>
        <p:txBody>
          <a:bodyPr/>
          <a:lstStyle/>
          <a:p>
            <a:r>
              <a:rPr kumimoji="1" lang="zh-CN" altLang="en-US" dirty="0"/>
              <a:t>总结回顾</a:t>
            </a:r>
          </a:p>
        </p:txBody>
      </p:sp>
      <p:sp>
        <p:nvSpPr>
          <p:cNvPr id="11" name="文本占位符 10"/>
          <p:cNvSpPr>
            <a:spLocks noGrp="1"/>
          </p:cNvSpPr>
          <p:nvPr>
            <p:ph type="body" sz="quarter" idx="26"/>
          </p:nvPr>
        </p:nvSpPr>
        <p:spPr/>
        <p:txBody>
          <a:bodyPr/>
          <a:lstStyle/>
          <a:p>
            <a:endParaRPr kumimoji="1" lang="zh-CN" altLang="en-US" dirty="0"/>
          </a:p>
        </p:txBody>
      </p:sp>
      <p:sp>
        <p:nvSpPr>
          <p:cNvPr id="12" name="文本占位符 11"/>
          <p:cNvSpPr>
            <a:spLocks noGrp="1"/>
          </p:cNvSpPr>
          <p:nvPr>
            <p:ph type="body" sz="quarter" idx="27"/>
          </p:nvPr>
        </p:nvSpPr>
        <p:spPr/>
        <p:txBody>
          <a:bodyPr/>
          <a:lstStyle/>
          <a:p>
            <a:endParaRPr kumimoji="1" lang="zh-CN" altLang="en-US" dirty="0"/>
          </a:p>
        </p:txBody>
      </p:sp>
      <p:cxnSp>
        <p:nvCxnSpPr>
          <p:cNvPr id="13" name="直线连接符 12"/>
          <p:cNvCxnSpPr/>
          <p:nvPr/>
        </p:nvCxnSpPr>
        <p:spPr>
          <a:xfrm>
            <a:off x="9012045" y="1237318"/>
            <a:ext cx="0" cy="641176"/>
          </a:xfrm>
          <a:prstGeom prst="line">
            <a:avLst/>
          </a:prstGeom>
          <a:noFill/>
          <a:ln w="12700" cap="flat" cmpd="sng" algn="ctr">
            <a:solidFill>
              <a:schemeClr val="bg1"/>
            </a:solidFill>
            <a:prstDash val="solid"/>
          </a:ln>
          <a:effectLst/>
        </p:spPr>
      </p:cxnSp>
      <p:cxnSp>
        <p:nvCxnSpPr>
          <p:cNvPr id="14" name="直线连接符 13"/>
          <p:cNvCxnSpPr/>
          <p:nvPr/>
        </p:nvCxnSpPr>
        <p:spPr>
          <a:xfrm>
            <a:off x="9012045" y="2182395"/>
            <a:ext cx="0" cy="641176"/>
          </a:xfrm>
          <a:prstGeom prst="line">
            <a:avLst/>
          </a:prstGeom>
          <a:noFill/>
          <a:ln w="12700" cap="flat" cmpd="sng" algn="ctr">
            <a:solidFill>
              <a:schemeClr val="bg1"/>
            </a:solidFill>
            <a:prstDash val="solid"/>
          </a:ln>
          <a:effectLst/>
        </p:spPr>
      </p:cxnSp>
      <p:cxnSp>
        <p:nvCxnSpPr>
          <p:cNvPr id="15" name="直线连接符 14"/>
          <p:cNvCxnSpPr/>
          <p:nvPr/>
        </p:nvCxnSpPr>
        <p:spPr>
          <a:xfrm>
            <a:off x="9012045" y="3127472"/>
            <a:ext cx="0" cy="641176"/>
          </a:xfrm>
          <a:prstGeom prst="line">
            <a:avLst/>
          </a:prstGeom>
          <a:noFill/>
          <a:ln w="12700" cap="flat" cmpd="sng" algn="ctr">
            <a:solidFill>
              <a:schemeClr val="bg1"/>
            </a:solidFill>
            <a:prstDash val="solid"/>
          </a:ln>
          <a:effectLst/>
        </p:spPr>
      </p:cxnSp>
      <p:cxnSp>
        <p:nvCxnSpPr>
          <p:cNvPr id="16" name="直线连接符 15"/>
          <p:cNvCxnSpPr/>
          <p:nvPr/>
        </p:nvCxnSpPr>
        <p:spPr>
          <a:xfrm>
            <a:off x="9012045" y="4072549"/>
            <a:ext cx="0" cy="641176"/>
          </a:xfrm>
          <a:prstGeom prst="line">
            <a:avLst/>
          </a:prstGeom>
          <a:noFill/>
          <a:ln w="12700" cap="flat" cmpd="sng" algn="ctr">
            <a:solidFill>
              <a:schemeClr val="bg1"/>
            </a:solidFill>
            <a:prstDash val="solid"/>
          </a:ln>
          <a:effectLst/>
        </p:spPr>
      </p:cxnSp>
    </p:spTree>
    <p:extLst>
      <p:ext uri="{BB962C8B-B14F-4D97-AF65-F5344CB8AC3E}">
        <p14:creationId xmlns:p14="http://schemas.microsoft.com/office/powerpoint/2010/main" val="19085188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0" y="1098148"/>
            <a:ext cx="12192000" cy="5533704"/>
          </a:xfrm>
          <a:prstGeom prst="rect">
            <a:avLst/>
          </a:prstGeom>
        </p:spPr>
      </p:pic>
    </p:spTree>
    <p:extLst>
      <p:ext uri="{BB962C8B-B14F-4D97-AF65-F5344CB8AC3E}">
        <p14:creationId xmlns:p14="http://schemas.microsoft.com/office/powerpoint/2010/main" val="28439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0" y="1102611"/>
            <a:ext cx="12192000" cy="5524778"/>
          </a:xfrm>
          <a:prstGeom prst="rect">
            <a:avLst/>
          </a:prstGeom>
        </p:spPr>
      </p:pic>
    </p:spTree>
    <p:extLst>
      <p:ext uri="{BB962C8B-B14F-4D97-AF65-F5344CB8AC3E}">
        <p14:creationId xmlns:p14="http://schemas.microsoft.com/office/powerpoint/2010/main" val="255264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NO.4</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总结回顾</a:t>
            </a:r>
          </a:p>
        </p:txBody>
      </p:sp>
    </p:spTree>
    <p:extLst>
      <p:ext uri="{BB962C8B-B14F-4D97-AF65-F5344CB8AC3E}">
        <p14:creationId xmlns:p14="http://schemas.microsoft.com/office/powerpoint/2010/main" val="1344247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NO.4</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总结回顾</a:t>
            </a:r>
          </a:p>
        </p:txBody>
      </p:sp>
      <p:sp>
        <p:nvSpPr>
          <p:cNvPr id="19" name="十字箭头 18"/>
          <p:cNvSpPr/>
          <p:nvPr/>
        </p:nvSpPr>
        <p:spPr>
          <a:xfrm>
            <a:off x="1225296" y="1109273"/>
            <a:ext cx="9637776" cy="5029060"/>
          </a:xfrm>
          <a:prstGeom prst="quadArrow">
            <a:avLst>
              <a:gd name="adj1" fmla="val 2000"/>
              <a:gd name="adj2" fmla="val 4000"/>
              <a:gd name="adj3" fmla="val 5000"/>
            </a:avLst>
          </a:prstGeom>
          <a:solidFill>
            <a:schemeClr val="bg1"/>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0" name="矩形 19"/>
          <p:cNvSpPr/>
          <p:nvPr/>
        </p:nvSpPr>
        <p:spPr>
          <a:xfrm>
            <a:off x="1609343" y="1354947"/>
            <a:ext cx="4096657" cy="204565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6437446" y="1354947"/>
            <a:ext cx="4096657" cy="204565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1609708" y="3884787"/>
            <a:ext cx="4096657" cy="204565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437811" y="3884787"/>
            <a:ext cx="4096657" cy="204565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 23"/>
          <p:cNvGrpSpPr/>
          <p:nvPr/>
        </p:nvGrpSpPr>
        <p:grpSpPr>
          <a:xfrm>
            <a:off x="1788491" y="1656702"/>
            <a:ext cx="3633200" cy="1573028"/>
            <a:chOff x="1806779" y="1656702"/>
            <a:chExt cx="3633200" cy="1573028"/>
          </a:xfrm>
        </p:grpSpPr>
        <p:sp>
          <p:nvSpPr>
            <p:cNvPr id="30" name="矩形 29"/>
            <p:cNvSpPr/>
            <p:nvPr/>
          </p:nvSpPr>
          <p:spPr>
            <a:xfrm>
              <a:off x="1806779" y="1764329"/>
              <a:ext cx="3633200" cy="1465401"/>
            </a:xfrm>
            <a:prstGeom prst="rect">
              <a:avLst/>
            </a:prstGeom>
          </p:spPr>
          <p:txBody>
            <a:bodyPr wrap="square" numCol="1" spcCol="360000">
              <a:spAutoFit/>
            </a:bodyPr>
            <a:lstStyle/>
            <a:p>
              <a:pPr defTabSz="609585">
                <a:lnSpc>
                  <a:spcPct val="130000"/>
                </a:lnSpc>
              </a:pPr>
              <a:r>
                <a:rPr lang="zh-CN" altLang="en-US" sz="1400" u="sng" dirty="0">
                  <a:blipFill dpi="0" rotWithShape="1">
                    <a:blip r:embed="rId4"/>
                    <a:srcRect/>
                    <a:stretch>
                      <a:fillRect/>
                    </a:stretch>
                  </a:blipFill>
                  <a:latin typeface="微软雅黑" charset="0"/>
                  <a:ea typeface="微软雅黑" charset="0"/>
                </a:rPr>
                <a:t>设计开发基于 </a:t>
              </a:r>
              <a:r>
                <a:rPr lang="en-US" altLang="zh-CN" sz="1400" u="sng" dirty="0" err="1">
                  <a:blipFill dpi="0" rotWithShape="1">
                    <a:blip r:embed="rId4"/>
                    <a:srcRect/>
                    <a:stretch>
                      <a:fillRect/>
                    </a:stretch>
                  </a:blipFill>
                  <a:latin typeface="微软雅黑" charset="0"/>
                  <a:ea typeface="微软雅黑" charset="0"/>
                </a:rPr>
                <a:t>Jsp+SSM+MySql+Maven</a:t>
              </a:r>
              <a:r>
                <a:rPr lang="zh-CN" altLang="en-US" sz="1400" u="sng" dirty="0">
                  <a:blipFill dpi="0" rotWithShape="1">
                    <a:blip r:embed="rId4"/>
                    <a:srcRect/>
                    <a:stretch>
                      <a:fillRect/>
                    </a:stretch>
                  </a:blipFill>
                  <a:latin typeface="微软雅黑" charset="0"/>
                  <a:ea typeface="微软雅黑" charset="0"/>
                </a:rPr>
                <a:t>框架的校园二手物品交易系统是集业务管理与软件技术为一身的工作，只有在理解业务的基础上，才能对业务操作流程进行提炼优化，并通过软件设计与开发技术实现。</a:t>
              </a:r>
              <a:endParaRPr lang="zh-CN" altLang="en-US" sz="1400" dirty="0">
                <a:blipFill dpi="0" rotWithShape="1">
                  <a:blip r:embed="rId4"/>
                  <a:srcRect/>
                  <a:stretch>
                    <a:fillRect/>
                  </a:stretch>
                </a:blipFill>
                <a:latin typeface="微软雅黑" charset="0"/>
                <a:ea typeface="微软雅黑" charset="0"/>
              </a:endParaRPr>
            </a:p>
          </p:txBody>
        </p:sp>
        <p:sp>
          <p:nvSpPr>
            <p:cNvPr id="31" name="文本框 30"/>
            <p:cNvSpPr txBox="1"/>
            <p:nvPr/>
          </p:nvSpPr>
          <p:spPr>
            <a:xfrm>
              <a:off x="1853199" y="1656702"/>
              <a:ext cx="2452761" cy="448328"/>
            </a:xfrm>
            <a:prstGeom prst="rect">
              <a:avLst/>
            </a:prstGeom>
            <a:noFill/>
          </p:spPr>
          <p:txBody>
            <a:bodyPr wrap="square" rtlCol="0">
              <a:spAutoFit/>
            </a:bodyPr>
            <a:lstStyle/>
            <a:p>
              <a:pPr lvl="0" defTabSz="609585">
                <a:lnSpc>
                  <a:spcPct val="130000"/>
                </a:lnSpc>
                <a:defRPr/>
              </a:pPr>
              <a:endParaRPr kumimoji="1" lang="zh-CN" altLang="en-US" sz="2000" b="1" kern="0" dirty="0">
                <a:blipFill>
                  <a:blip r:embed="rId4"/>
                  <a:stretch>
                    <a:fillRect/>
                  </a:stretch>
                </a:blipFill>
                <a:ea typeface="微软雅黑" charset="0"/>
              </a:endParaRPr>
            </a:p>
          </p:txBody>
        </p:sp>
      </p:grpSp>
      <p:grpSp>
        <p:nvGrpSpPr>
          <p:cNvPr id="32" name="组 31"/>
          <p:cNvGrpSpPr/>
          <p:nvPr/>
        </p:nvGrpSpPr>
        <p:grpSpPr>
          <a:xfrm>
            <a:off x="6650885" y="1656702"/>
            <a:ext cx="3651489" cy="1202707"/>
            <a:chOff x="1853199" y="1656702"/>
            <a:chExt cx="3651489" cy="1202707"/>
          </a:xfrm>
        </p:grpSpPr>
        <p:sp>
          <p:nvSpPr>
            <p:cNvPr id="33" name="矩形 32"/>
            <p:cNvSpPr/>
            <p:nvPr/>
          </p:nvSpPr>
          <p:spPr>
            <a:xfrm>
              <a:off x="1871488" y="1954161"/>
              <a:ext cx="3633200" cy="905248"/>
            </a:xfrm>
            <a:prstGeom prst="rect">
              <a:avLst/>
            </a:prstGeom>
          </p:spPr>
          <p:txBody>
            <a:bodyPr wrap="square" numCol="1" spcCol="360000">
              <a:spAutoFit/>
            </a:bodyPr>
            <a:lstStyle/>
            <a:p>
              <a:pPr defTabSz="609585">
                <a:lnSpc>
                  <a:spcPct val="130000"/>
                </a:lnSpc>
              </a:pPr>
              <a:r>
                <a:rPr lang="zh-CN" altLang="en-US" sz="1400" u="sng" dirty="0">
                  <a:blipFill dpi="0" rotWithShape="1">
                    <a:blip r:embed="rId4"/>
                    <a:srcRect/>
                    <a:stretch>
                      <a:fillRect/>
                    </a:stretch>
                  </a:blipFill>
                  <a:latin typeface="微软雅黑" charset="0"/>
                  <a:ea typeface="微软雅黑" charset="0"/>
                </a:rPr>
                <a:t>本文设计的校园二手物品交易系统界面友好、功能丰富、操作简单，能适应大部分环境下的校园二手网络交易所需要的工作。</a:t>
              </a:r>
              <a:endParaRPr lang="zh-CN" altLang="en-US" sz="1400" dirty="0">
                <a:blipFill dpi="0" rotWithShape="1">
                  <a:blip r:embed="rId4"/>
                  <a:srcRect/>
                  <a:stretch>
                    <a:fillRect/>
                  </a:stretch>
                </a:blipFill>
                <a:latin typeface="微软雅黑" charset="0"/>
                <a:ea typeface="微软雅黑" charset="0"/>
              </a:endParaRPr>
            </a:p>
          </p:txBody>
        </p:sp>
        <p:sp>
          <p:nvSpPr>
            <p:cNvPr id="34" name="文本框 33"/>
            <p:cNvSpPr txBox="1"/>
            <p:nvPr/>
          </p:nvSpPr>
          <p:spPr>
            <a:xfrm>
              <a:off x="1853199" y="1656702"/>
              <a:ext cx="2452761" cy="448328"/>
            </a:xfrm>
            <a:prstGeom prst="rect">
              <a:avLst/>
            </a:prstGeom>
            <a:noFill/>
          </p:spPr>
          <p:txBody>
            <a:bodyPr wrap="square" rtlCol="0">
              <a:spAutoFit/>
            </a:bodyPr>
            <a:lstStyle/>
            <a:p>
              <a:pPr lvl="0" defTabSz="609585">
                <a:lnSpc>
                  <a:spcPct val="130000"/>
                </a:lnSpc>
                <a:defRPr/>
              </a:pPr>
              <a:endParaRPr kumimoji="1" lang="zh-CN" altLang="en-US" sz="2000" b="1" kern="0" dirty="0">
                <a:blipFill>
                  <a:blip r:embed="rId4"/>
                  <a:stretch>
                    <a:fillRect/>
                  </a:stretch>
                </a:blipFill>
                <a:ea typeface="微软雅黑" charset="0"/>
              </a:endParaRPr>
            </a:p>
          </p:txBody>
        </p:sp>
      </p:grpSp>
      <p:grpSp>
        <p:nvGrpSpPr>
          <p:cNvPr id="35" name="组 34"/>
          <p:cNvGrpSpPr/>
          <p:nvPr/>
        </p:nvGrpSpPr>
        <p:grpSpPr>
          <a:xfrm>
            <a:off x="1834911" y="4091731"/>
            <a:ext cx="3633202" cy="1280393"/>
            <a:chOff x="1853199" y="1656702"/>
            <a:chExt cx="3633202" cy="1280393"/>
          </a:xfrm>
        </p:grpSpPr>
        <p:sp>
          <p:nvSpPr>
            <p:cNvPr id="36" name="矩形 35"/>
            <p:cNvSpPr/>
            <p:nvPr/>
          </p:nvSpPr>
          <p:spPr>
            <a:xfrm>
              <a:off x="1853201" y="2031847"/>
              <a:ext cx="3633200" cy="905248"/>
            </a:xfrm>
            <a:prstGeom prst="rect">
              <a:avLst/>
            </a:prstGeom>
          </p:spPr>
          <p:txBody>
            <a:bodyPr wrap="square" numCol="1" spcCol="360000">
              <a:spAutoFit/>
            </a:bodyPr>
            <a:lstStyle/>
            <a:p>
              <a:pPr defTabSz="609585">
                <a:lnSpc>
                  <a:spcPct val="130000"/>
                </a:lnSpc>
              </a:pPr>
              <a:r>
                <a:rPr lang="zh-CN" altLang="en-US" sz="1400" u="sng" dirty="0">
                  <a:blipFill dpi="0" rotWithShape="1">
                    <a:blip r:embed="rId4"/>
                    <a:srcRect/>
                    <a:stretch>
                      <a:fillRect/>
                    </a:stretch>
                  </a:blipFill>
                  <a:latin typeface="微软雅黑" charset="0"/>
                  <a:ea typeface="微软雅黑" charset="0"/>
                </a:rPr>
                <a:t>本系统在设计采用了 </a:t>
              </a:r>
              <a:r>
                <a:rPr lang="en-US" altLang="zh-CN" sz="1400" u="sng" dirty="0">
                  <a:blipFill dpi="0" rotWithShape="1">
                    <a:blip r:embed="rId4"/>
                    <a:srcRect/>
                    <a:stretch>
                      <a:fillRect/>
                    </a:stretch>
                  </a:blipFill>
                  <a:latin typeface="微软雅黑" charset="0"/>
                  <a:ea typeface="微软雅黑" charset="0"/>
                </a:rPr>
                <a:t>J2EE </a:t>
              </a:r>
              <a:r>
                <a:rPr lang="zh-CN" altLang="en-US" sz="1400" u="sng" dirty="0">
                  <a:blipFill dpi="0" rotWithShape="1">
                    <a:blip r:embed="rId4"/>
                    <a:srcRect/>
                    <a:stretch>
                      <a:fillRect/>
                    </a:stretch>
                  </a:blipFill>
                  <a:latin typeface="微软雅黑" charset="0"/>
                  <a:ea typeface="微软雅黑" charset="0"/>
                </a:rPr>
                <a:t>框架，设计上实现了高内聚、低耦合的要求，在设计上做到了可扩张和维护。</a:t>
              </a:r>
              <a:endParaRPr lang="zh-CN" altLang="en-US" sz="1400" dirty="0">
                <a:blipFill dpi="0" rotWithShape="1">
                  <a:blip r:embed="rId4"/>
                  <a:srcRect/>
                  <a:stretch>
                    <a:fillRect/>
                  </a:stretch>
                </a:blipFill>
                <a:latin typeface="微软雅黑" charset="0"/>
                <a:ea typeface="微软雅黑" charset="0"/>
              </a:endParaRPr>
            </a:p>
          </p:txBody>
        </p:sp>
        <p:sp>
          <p:nvSpPr>
            <p:cNvPr id="37" name="文本框 36"/>
            <p:cNvSpPr txBox="1"/>
            <p:nvPr/>
          </p:nvSpPr>
          <p:spPr>
            <a:xfrm>
              <a:off x="1853199" y="1656702"/>
              <a:ext cx="2452761" cy="448328"/>
            </a:xfrm>
            <a:prstGeom prst="rect">
              <a:avLst/>
            </a:prstGeom>
            <a:noFill/>
          </p:spPr>
          <p:txBody>
            <a:bodyPr wrap="square" rtlCol="0">
              <a:spAutoFit/>
            </a:bodyPr>
            <a:lstStyle/>
            <a:p>
              <a:pPr lvl="0" defTabSz="609585">
                <a:lnSpc>
                  <a:spcPct val="130000"/>
                </a:lnSpc>
                <a:defRPr/>
              </a:pPr>
              <a:endParaRPr kumimoji="1" lang="zh-CN" altLang="en-US" sz="2000" b="1" kern="0" dirty="0">
                <a:blipFill>
                  <a:blip r:embed="rId4"/>
                  <a:stretch>
                    <a:fillRect/>
                  </a:stretch>
                </a:blipFill>
                <a:ea typeface="微软雅黑" charset="0"/>
              </a:endParaRPr>
            </a:p>
          </p:txBody>
        </p:sp>
      </p:grpSp>
      <p:grpSp>
        <p:nvGrpSpPr>
          <p:cNvPr id="38" name="组 37"/>
          <p:cNvGrpSpPr/>
          <p:nvPr/>
        </p:nvGrpSpPr>
        <p:grpSpPr>
          <a:xfrm>
            <a:off x="6650885" y="4091731"/>
            <a:ext cx="3633202" cy="1420431"/>
            <a:chOff x="1853199" y="1656702"/>
            <a:chExt cx="3633202" cy="1420431"/>
          </a:xfrm>
        </p:grpSpPr>
        <p:sp>
          <p:nvSpPr>
            <p:cNvPr id="39" name="矩形 38"/>
            <p:cNvSpPr/>
            <p:nvPr/>
          </p:nvSpPr>
          <p:spPr>
            <a:xfrm>
              <a:off x="1853201" y="1891809"/>
              <a:ext cx="3633200" cy="1185324"/>
            </a:xfrm>
            <a:prstGeom prst="rect">
              <a:avLst/>
            </a:prstGeom>
          </p:spPr>
          <p:txBody>
            <a:bodyPr wrap="square" numCol="1" spcCol="360000">
              <a:spAutoFit/>
            </a:bodyPr>
            <a:lstStyle/>
            <a:p>
              <a:pPr defTabSz="609585">
                <a:lnSpc>
                  <a:spcPct val="130000"/>
                </a:lnSpc>
              </a:pPr>
              <a:r>
                <a:rPr lang="zh-CN" altLang="en-US" sz="1400" u="sng" dirty="0">
                  <a:blipFill dpi="0" rotWithShape="1">
                    <a:blip r:embed="rId4"/>
                    <a:srcRect/>
                    <a:stretch>
                      <a:fillRect/>
                    </a:stretch>
                  </a:blipFill>
                  <a:latin typeface="微软雅黑" charset="0"/>
                  <a:ea typeface="微软雅黑" charset="0"/>
                </a:rPr>
                <a:t>通过开发</a:t>
              </a:r>
              <a:r>
                <a:rPr lang="en-US" altLang="zh-CN" sz="1400" u="sng" dirty="0">
                  <a:blipFill dpi="0" rotWithShape="1">
                    <a:blip r:embed="rId4"/>
                    <a:srcRect/>
                    <a:stretch>
                      <a:fillRect/>
                    </a:stretch>
                  </a:blipFill>
                  <a:latin typeface="微软雅黑" charset="0"/>
                  <a:ea typeface="微软雅黑" charset="0"/>
                </a:rPr>
                <a:t>《</a:t>
              </a:r>
              <a:r>
                <a:rPr lang="zh-CN" altLang="en-US" sz="1400" u="sng" dirty="0">
                  <a:blipFill dpi="0" rotWithShape="1">
                    <a:blip r:embed="rId4"/>
                    <a:srcRect/>
                    <a:stretch>
                      <a:fillRect/>
                    </a:stretch>
                  </a:blipFill>
                  <a:latin typeface="微软雅黑" charset="0"/>
                  <a:ea typeface="微软雅黑" charset="0"/>
                </a:rPr>
                <a:t>校园二手物品交易系统</a:t>
              </a:r>
              <a:r>
                <a:rPr lang="en-US" altLang="zh-CN" sz="1400" u="sng" dirty="0">
                  <a:blipFill dpi="0" rotWithShape="1">
                    <a:blip r:embed="rId4"/>
                    <a:srcRect/>
                    <a:stretch>
                      <a:fillRect/>
                    </a:stretch>
                  </a:blipFill>
                  <a:latin typeface="微软雅黑" charset="0"/>
                  <a:ea typeface="微软雅黑" charset="0"/>
                </a:rPr>
                <a:t>》</a:t>
              </a:r>
              <a:r>
                <a:rPr lang="zh-CN" altLang="en-US" sz="1400" u="sng" dirty="0">
                  <a:blipFill dpi="0" rotWithShape="1">
                    <a:blip r:embed="rId4"/>
                    <a:srcRect/>
                    <a:stretch>
                      <a:fillRect/>
                    </a:stretch>
                  </a:blipFill>
                  <a:latin typeface="微软雅黑" charset="0"/>
                  <a:ea typeface="微软雅黑" charset="0"/>
                </a:rPr>
                <a:t>过程中</a:t>
              </a:r>
              <a:r>
                <a:rPr lang="en-US" altLang="zh-CN" sz="1400" u="sng" dirty="0">
                  <a:blipFill dpi="0" rotWithShape="1">
                    <a:blip r:embed="rId4"/>
                    <a:srcRect/>
                    <a:stretch>
                      <a:fillRect/>
                    </a:stretch>
                  </a:blipFill>
                  <a:latin typeface="微软雅黑" charset="0"/>
                  <a:ea typeface="微软雅黑" charset="0"/>
                </a:rPr>
                <a:t>JAVA</a:t>
              </a:r>
              <a:r>
                <a:rPr lang="zh-CN" altLang="en-US" sz="1400" u="sng" dirty="0">
                  <a:blipFill dpi="0" rotWithShape="1">
                    <a:blip r:embed="rId4"/>
                    <a:srcRect/>
                    <a:stretch>
                      <a:fillRect/>
                    </a:stretch>
                  </a:blipFill>
                  <a:latin typeface="微软雅黑" charset="0"/>
                  <a:ea typeface="微软雅黑" charset="0"/>
                </a:rPr>
                <a:t>开发能力得到了进一步的提高。如：更进一步的深入了解</a:t>
              </a:r>
              <a:r>
                <a:rPr lang="en-US" altLang="zh-CN" sz="1400" u="sng" dirty="0">
                  <a:blipFill dpi="0" rotWithShape="1">
                    <a:blip r:embed="rId4"/>
                    <a:srcRect/>
                    <a:stretch>
                      <a:fillRect/>
                    </a:stretch>
                  </a:blipFill>
                  <a:latin typeface="微软雅黑" charset="0"/>
                  <a:ea typeface="微软雅黑" charset="0"/>
                </a:rPr>
                <a:t>MVC</a:t>
              </a:r>
              <a:r>
                <a:rPr lang="zh-CN" altLang="en-US" sz="1400" u="sng" dirty="0">
                  <a:blipFill dpi="0" rotWithShape="1">
                    <a:blip r:embed="rId4"/>
                    <a:srcRect/>
                    <a:stretch>
                      <a:fillRect/>
                    </a:stretch>
                  </a:blipFill>
                  <a:latin typeface="微软雅黑" charset="0"/>
                  <a:ea typeface="微软雅黑" charset="0"/>
                </a:rPr>
                <a:t>设计模式，软件三层框架；</a:t>
              </a:r>
              <a:r>
                <a:rPr lang="en-US" altLang="zh-CN" sz="1400" u="sng" dirty="0">
                  <a:blipFill dpi="0" rotWithShape="1">
                    <a:blip r:embed="rId4"/>
                    <a:srcRect/>
                    <a:stretch>
                      <a:fillRect/>
                    </a:stretch>
                  </a:blipFill>
                  <a:latin typeface="微软雅黑" charset="0"/>
                  <a:ea typeface="微软雅黑" charset="0"/>
                </a:rPr>
                <a:t>SQL</a:t>
              </a:r>
              <a:r>
                <a:rPr lang="zh-CN" altLang="en-US" sz="1400" u="sng" dirty="0">
                  <a:blipFill dpi="0" rotWithShape="1">
                    <a:blip r:embed="rId4"/>
                    <a:srcRect/>
                    <a:stretch>
                      <a:fillRect/>
                    </a:stretch>
                  </a:blipFill>
                  <a:latin typeface="微软雅黑" charset="0"/>
                  <a:ea typeface="微软雅黑" charset="0"/>
                </a:rPr>
                <a:t>语言的使用。 </a:t>
              </a:r>
              <a:endParaRPr lang="zh-CN" altLang="en-US" sz="1400" dirty="0">
                <a:blipFill dpi="0" rotWithShape="1">
                  <a:blip r:embed="rId4"/>
                  <a:srcRect/>
                  <a:stretch>
                    <a:fillRect/>
                  </a:stretch>
                </a:blipFill>
                <a:latin typeface="微软雅黑" charset="0"/>
                <a:ea typeface="微软雅黑" charset="0"/>
              </a:endParaRPr>
            </a:p>
          </p:txBody>
        </p:sp>
        <p:sp>
          <p:nvSpPr>
            <p:cNvPr id="40" name="文本框 39"/>
            <p:cNvSpPr txBox="1"/>
            <p:nvPr/>
          </p:nvSpPr>
          <p:spPr>
            <a:xfrm>
              <a:off x="1853199" y="1656702"/>
              <a:ext cx="2452761" cy="448328"/>
            </a:xfrm>
            <a:prstGeom prst="rect">
              <a:avLst/>
            </a:prstGeom>
            <a:noFill/>
          </p:spPr>
          <p:txBody>
            <a:bodyPr wrap="square" rtlCol="0">
              <a:spAutoFit/>
            </a:bodyPr>
            <a:lstStyle/>
            <a:p>
              <a:pPr lvl="0" defTabSz="609585">
                <a:lnSpc>
                  <a:spcPct val="130000"/>
                </a:lnSpc>
                <a:defRPr/>
              </a:pPr>
              <a:endParaRPr kumimoji="1" lang="zh-CN" altLang="en-US" sz="2000" b="1" kern="0" dirty="0">
                <a:blipFill>
                  <a:blip r:embed="rId4"/>
                  <a:stretch>
                    <a:fillRect/>
                  </a:stretch>
                </a:blipFill>
                <a:ea typeface="微软雅黑" charset="0"/>
              </a:endParaRPr>
            </a:p>
          </p:txBody>
        </p:sp>
      </p:grpSp>
    </p:spTree>
    <p:extLst>
      <p:ext uri="{BB962C8B-B14F-4D97-AF65-F5344CB8AC3E}">
        <p14:creationId xmlns:p14="http://schemas.microsoft.com/office/powerpoint/2010/main" val="184158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blipFill dpi="0" rotWithShape="1">
                  <a:blip r:embed="rId3"/>
                  <a:srcRect/>
                  <a:stretch>
                    <a:fillRect/>
                  </a:stretch>
                </a:blipFill>
              </a:rPr>
              <a:t>感谢聆听</a:t>
            </a:r>
          </a:p>
        </p:txBody>
      </p:sp>
      <p:sp>
        <p:nvSpPr>
          <p:cNvPr id="3" name="文本占位符 2"/>
          <p:cNvSpPr>
            <a:spLocks noGrp="1"/>
          </p:cNvSpPr>
          <p:nvPr>
            <p:ph type="body" sz="quarter" idx="17"/>
          </p:nvPr>
        </p:nvSpPr>
        <p:spPr/>
        <p:txBody>
          <a:bodyPr/>
          <a:lstStyle/>
          <a:p>
            <a:r>
              <a:rPr kumimoji="1" lang="en-US" altLang="zh-CN" dirty="0">
                <a:blipFill>
                  <a:blip r:embed="rId4"/>
                  <a:stretch>
                    <a:fillRect/>
                  </a:stretch>
                </a:blipFill>
              </a:rPr>
              <a:t>THANK</a:t>
            </a:r>
            <a:r>
              <a:rPr kumimoji="1" lang="zh-CN" altLang="en-US" dirty="0">
                <a:blipFill>
                  <a:blip r:embed="rId4"/>
                  <a:stretch>
                    <a:fillRect/>
                  </a:stretch>
                </a:blipFill>
              </a:rPr>
              <a:t> </a:t>
            </a:r>
            <a:r>
              <a:rPr kumimoji="1" lang="en-US" altLang="zh-CN" dirty="0">
                <a:blipFill>
                  <a:blip r:embed="rId4"/>
                  <a:stretch>
                    <a:fillRect/>
                  </a:stretch>
                </a:blipFill>
              </a:rPr>
              <a:t>YOU!</a:t>
            </a:r>
            <a:endParaRPr kumimoji="1" lang="zh-CN" altLang="en-US" dirty="0">
              <a:blipFill>
                <a:blip r:embed="rId4"/>
                <a:stretch>
                  <a:fillRect/>
                </a:stretch>
              </a:blipFill>
            </a:endParaRPr>
          </a:p>
        </p:txBody>
      </p:sp>
      <p:sp>
        <p:nvSpPr>
          <p:cNvPr id="4" name="文本占位符 3"/>
          <p:cNvSpPr>
            <a:spLocks noGrp="1"/>
          </p:cNvSpPr>
          <p:nvPr>
            <p:ph type="body" sz="quarter" idx="18"/>
          </p:nvPr>
        </p:nvSpPr>
        <p:spPr/>
        <p:txBody>
          <a:bodyPr/>
          <a:lstStyle/>
          <a:p>
            <a:r>
              <a:rPr kumimoji="1" lang="en-US" altLang="zh-CN" dirty="0">
                <a:blipFill dpi="0" rotWithShape="1">
                  <a:blip r:embed="rId3"/>
                  <a:srcRect/>
                  <a:stretch>
                    <a:fillRect/>
                  </a:stretch>
                </a:blipFill>
              </a:rPr>
              <a:t>《</a:t>
            </a:r>
            <a:r>
              <a:rPr kumimoji="1" lang="zh-CN" altLang="en-US" dirty="0">
                <a:blipFill dpi="0" rotWithShape="1">
                  <a:blip r:embed="rId3"/>
                  <a:srcRect/>
                  <a:stretch>
                    <a:fillRect/>
                  </a:stretch>
                </a:blipFill>
              </a:rPr>
              <a:t>阳光校园二手交易平台</a:t>
            </a:r>
            <a:r>
              <a:rPr kumimoji="1" lang="en-US" altLang="zh-CN" dirty="0">
                <a:blipFill dpi="0" rotWithShape="1">
                  <a:blip r:embed="rId3"/>
                  <a:srcRect/>
                  <a:stretch>
                    <a:fillRect/>
                  </a:stretch>
                </a:blipFill>
              </a:rPr>
              <a:t>》</a:t>
            </a:r>
            <a:endParaRPr kumimoji="1" lang="zh-CN" altLang="en-US" dirty="0">
              <a:blipFill dpi="0" rotWithShape="1">
                <a:blip r:embed="rId3"/>
                <a:srcRect/>
                <a:stretch>
                  <a:fillRect/>
                </a:stretch>
              </a:blipFill>
            </a:endParaRPr>
          </a:p>
        </p:txBody>
      </p:sp>
      <p:sp>
        <p:nvSpPr>
          <p:cNvPr id="5" name="文本占位符 4"/>
          <p:cNvSpPr>
            <a:spLocks noGrp="1"/>
          </p:cNvSpPr>
          <p:nvPr>
            <p:ph type="body" sz="quarter" idx="19"/>
          </p:nvPr>
        </p:nvSpPr>
        <p:spPr>
          <a:xfrm>
            <a:off x="1092974" y="1499319"/>
            <a:ext cx="3788515" cy="535720"/>
          </a:xfrm>
        </p:spPr>
        <p:txBody>
          <a:bodyPr/>
          <a:lstStyle/>
          <a:p>
            <a:pPr>
              <a:lnSpc>
                <a:spcPct val="150000"/>
              </a:lnSpc>
            </a:pPr>
            <a:r>
              <a:rPr lang="zh-CN" altLang="en-US" b="1" dirty="0">
                <a:blipFill dpi="0" rotWithShape="1">
                  <a:blip r:embed="rId3"/>
                  <a:srcRect/>
                  <a:stretch>
                    <a:fillRect/>
                  </a:stretch>
                </a:blipFill>
                <a:latin typeface="微软雅黑" charset="0"/>
                <a:ea typeface="微软雅黑" charset="0"/>
              </a:rPr>
              <a:t>学校名称：广东交通职业技术学院</a:t>
            </a:r>
          </a:p>
          <a:p>
            <a:pPr>
              <a:lnSpc>
                <a:spcPct val="150000"/>
              </a:lnSpc>
            </a:pPr>
            <a:r>
              <a:rPr lang="zh-CN" altLang="en-US" b="1" dirty="0">
                <a:blipFill dpi="0" rotWithShape="1">
                  <a:blip r:embed="rId3"/>
                  <a:srcRect/>
                  <a:stretch>
                    <a:fillRect/>
                  </a:stretch>
                </a:blipFill>
                <a:latin typeface="微软雅黑" charset="0"/>
                <a:ea typeface="微软雅黑" charset="0"/>
              </a:rPr>
              <a:t>指导老师：林佳一</a:t>
            </a:r>
          </a:p>
          <a:p>
            <a:pPr>
              <a:lnSpc>
                <a:spcPct val="150000"/>
              </a:lnSpc>
            </a:pPr>
            <a:r>
              <a:rPr lang="zh-CN" altLang="en-US" b="1" dirty="0">
                <a:blipFill dpi="0" rotWithShape="1">
                  <a:blip r:embed="rId3"/>
                  <a:srcRect/>
                  <a:stretch>
                    <a:fillRect/>
                  </a:stretch>
                </a:blipFill>
                <a:latin typeface="微软雅黑" charset="0"/>
                <a:ea typeface="微软雅黑" charset="0"/>
              </a:rPr>
              <a:t>报告人：文照豪</a:t>
            </a:r>
          </a:p>
        </p:txBody>
      </p:sp>
    </p:spTree>
    <p:extLst>
      <p:ext uri="{BB962C8B-B14F-4D97-AF65-F5344CB8AC3E}">
        <p14:creationId xmlns:p14="http://schemas.microsoft.com/office/powerpoint/2010/main" val="400000569"/>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NO.1</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选题背景</a:t>
            </a:r>
          </a:p>
        </p:txBody>
      </p:sp>
    </p:spTree>
    <p:extLst>
      <p:ext uri="{BB962C8B-B14F-4D97-AF65-F5344CB8AC3E}">
        <p14:creationId xmlns:p14="http://schemas.microsoft.com/office/powerpoint/2010/main" val="1789366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NO.1</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选题背景</a:t>
            </a:r>
          </a:p>
        </p:txBody>
      </p:sp>
      <p:pic>
        <p:nvPicPr>
          <p:cNvPr id="30" name="图片 29"/>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951" t="1408" r="1212" b="54163"/>
          <a:stretch/>
        </p:blipFill>
        <p:spPr>
          <a:xfrm>
            <a:off x="0" y="1665046"/>
            <a:ext cx="6540285" cy="1711606"/>
          </a:xfrm>
          <a:prstGeom prst="rect">
            <a:avLst/>
          </a:prstGeom>
          <a:effectLst/>
        </p:spPr>
      </p:pic>
      <p:sp>
        <p:nvSpPr>
          <p:cNvPr id="31" name="矩形 30"/>
          <p:cNvSpPr/>
          <p:nvPr/>
        </p:nvSpPr>
        <p:spPr>
          <a:xfrm>
            <a:off x="6810689" y="2441392"/>
            <a:ext cx="4921528" cy="1185324"/>
          </a:xfrm>
          <a:prstGeom prst="rect">
            <a:avLst/>
          </a:prstGeom>
        </p:spPr>
        <p:txBody>
          <a:bodyPr wrap="square" numCol="1" spcCol="360000">
            <a:spAutoFit/>
          </a:bodyPr>
          <a:lstStyle/>
          <a:p>
            <a:pPr defTabSz="609585">
              <a:lnSpc>
                <a:spcPct val="130000"/>
              </a:lnSpc>
            </a:pPr>
            <a:r>
              <a:rPr lang="zh-CN" altLang="en-US" sz="1400" u="sng" dirty="0">
                <a:blipFill dpi="0" rotWithShape="1">
                  <a:blip r:embed="rId3"/>
                  <a:srcRect/>
                  <a:stretch>
                    <a:fillRect/>
                  </a:stretch>
                </a:blipFill>
                <a:latin typeface="微软雅黑" charset="0"/>
                <a:ea typeface="微软雅黑" charset="0"/>
              </a:rPr>
              <a:t>每一年大一新生的到校就意 味着即将有一届毕业生就要离开校园，走向工作岗位，他们不可能将几年来留存下的书籍、生活用品等都带走，甚至有些物品己成为累赘，很有可能就会造成资源浪费</a:t>
            </a:r>
            <a:r>
              <a:rPr lang="zh-CN" altLang="en-US" sz="1400" dirty="0">
                <a:blipFill dpi="0" rotWithShape="1">
                  <a:blip r:embed="rId3"/>
                  <a:srcRect/>
                  <a:stretch>
                    <a:fillRect/>
                  </a:stretch>
                </a:blipFill>
                <a:latin typeface="微软雅黑" charset="0"/>
                <a:ea typeface="微软雅黑" charset="0"/>
              </a:rPr>
              <a:t>。</a:t>
            </a:r>
          </a:p>
        </p:txBody>
      </p:sp>
      <p:sp>
        <p:nvSpPr>
          <p:cNvPr id="32" name="矩形 31"/>
          <p:cNvSpPr/>
          <p:nvPr/>
        </p:nvSpPr>
        <p:spPr>
          <a:xfrm>
            <a:off x="6883840" y="1897520"/>
            <a:ext cx="1107996" cy="416461"/>
          </a:xfrm>
          <a:prstGeom prst="rect">
            <a:avLst/>
          </a:prstGeom>
          <a:blipFill>
            <a:blip r:embed="rId3"/>
            <a:stretch>
              <a:fillRect/>
            </a:stretch>
          </a:blipFill>
        </p:spPr>
        <p:txBody>
          <a:bodyPr wrap="none">
            <a:spAutoFit/>
          </a:bodyPr>
          <a:lstStyle/>
          <a:p>
            <a:pPr defTabSz="1219170">
              <a:lnSpc>
                <a:spcPct val="130000"/>
              </a:lnSpc>
              <a:defRPr/>
            </a:pPr>
            <a:r>
              <a:rPr lang="zh-CN" altLang="en-US" b="1" kern="0" dirty="0">
                <a:blipFill dpi="0" rotWithShape="1">
                  <a:blip r:embed="rId6"/>
                  <a:srcRect/>
                  <a:stretch>
                    <a:fillRect/>
                  </a:stretch>
                </a:blipFill>
                <a:ea typeface="微软雅黑" charset="0"/>
              </a:rPr>
              <a:t>资源浪费</a:t>
            </a:r>
            <a:endParaRPr lang="en-US" altLang="zh-CN" b="1" kern="0" dirty="0">
              <a:blipFill dpi="0" rotWithShape="1">
                <a:blip r:embed="rId6"/>
                <a:srcRect/>
                <a:stretch>
                  <a:fillRect/>
                </a:stretch>
              </a:blipFill>
              <a:ea typeface="微软雅黑" charset="0"/>
            </a:endParaRPr>
          </a:p>
        </p:txBody>
      </p:sp>
      <p:pic>
        <p:nvPicPr>
          <p:cNvPr id="33" name="图片 32"/>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951" t="1408" r="1212" b="54163"/>
          <a:stretch/>
        </p:blipFill>
        <p:spPr>
          <a:xfrm>
            <a:off x="5651715" y="3630748"/>
            <a:ext cx="6540285" cy="1711606"/>
          </a:xfrm>
          <a:prstGeom prst="rect">
            <a:avLst/>
          </a:prstGeom>
          <a:effectLst/>
        </p:spPr>
      </p:pic>
      <p:sp>
        <p:nvSpPr>
          <p:cNvPr id="34" name="矩形 33"/>
          <p:cNvSpPr/>
          <p:nvPr/>
        </p:nvSpPr>
        <p:spPr>
          <a:xfrm>
            <a:off x="459783" y="4407094"/>
            <a:ext cx="4921528" cy="905248"/>
          </a:xfrm>
          <a:prstGeom prst="rect">
            <a:avLst/>
          </a:prstGeom>
        </p:spPr>
        <p:txBody>
          <a:bodyPr wrap="square" numCol="1" spcCol="360000">
            <a:spAutoFit/>
          </a:bodyPr>
          <a:lstStyle/>
          <a:p>
            <a:pPr algn="r" defTabSz="609585">
              <a:lnSpc>
                <a:spcPct val="130000"/>
              </a:lnSpc>
            </a:pPr>
            <a:r>
              <a:rPr lang="zh-CN" altLang="en-US" sz="1400" u="sng" dirty="0">
                <a:blipFill dpi="0" rotWithShape="1">
                  <a:blip r:embed="rId3"/>
                  <a:srcRect/>
                  <a:stretch>
                    <a:fillRect/>
                  </a:stretch>
                </a:blipFill>
                <a:latin typeface="微软雅黑" charset="0"/>
                <a:ea typeface="微软雅黑" charset="0"/>
              </a:rPr>
              <a:t>校园二手市场的运营制度存在较大的漏洞，没有一个科学合理的治理制度来实现规范管理，来推动二手物品此类资源的合理分配，来提高了学校的治理。</a:t>
            </a:r>
            <a:endParaRPr lang="zh-CN" altLang="en-US" sz="1400" dirty="0">
              <a:blipFill dpi="0" rotWithShape="1">
                <a:blip r:embed="rId3"/>
                <a:srcRect/>
                <a:stretch>
                  <a:fillRect/>
                </a:stretch>
              </a:blipFill>
              <a:latin typeface="微软雅黑" charset="0"/>
              <a:ea typeface="微软雅黑" charset="0"/>
            </a:endParaRPr>
          </a:p>
        </p:txBody>
      </p:sp>
      <p:sp>
        <p:nvSpPr>
          <p:cNvPr id="35" name="矩形 34"/>
          <p:cNvSpPr/>
          <p:nvPr/>
        </p:nvSpPr>
        <p:spPr>
          <a:xfrm>
            <a:off x="3276835" y="3863222"/>
            <a:ext cx="2031325" cy="416461"/>
          </a:xfrm>
          <a:prstGeom prst="rect">
            <a:avLst/>
          </a:prstGeom>
          <a:blipFill>
            <a:blip r:embed="rId3"/>
            <a:stretch>
              <a:fillRect/>
            </a:stretch>
          </a:blipFill>
        </p:spPr>
        <p:txBody>
          <a:bodyPr wrap="square">
            <a:spAutoFit/>
          </a:bodyPr>
          <a:lstStyle/>
          <a:p>
            <a:pPr algn="ctr" defTabSz="1219170">
              <a:lnSpc>
                <a:spcPct val="130000"/>
              </a:lnSpc>
              <a:defRPr/>
            </a:pPr>
            <a:r>
              <a:rPr lang="zh-CN" altLang="en-US" b="1" kern="0" dirty="0">
                <a:blipFill dpi="0" rotWithShape="1">
                  <a:blip r:embed="rId6"/>
                  <a:srcRect/>
                  <a:stretch>
                    <a:fillRect/>
                  </a:stretch>
                </a:blipFill>
                <a:ea typeface="微软雅黑" charset="0"/>
              </a:rPr>
              <a:t>系统性的缺乏</a:t>
            </a:r>
            <a:endParaRPr lang="en-US" altLang="zh-CN" b="1" kern="0" dirty="0">
              <a:blipFill dpi="0" rotWithShape="1">
                <a:blip r:embed="rId6"/>
                <a:srcRect/>
                <a:stretch>
                  <a:fillRect/>
                </a:stretch>
              </a:blipFill>
              <a:ea typeface="微软雅黑" charset="0"/>
            </a:endParaRPr>
          </a:p>
        </p:txBody>
      </p:sp>
      <p:pic>
        <p:nvPicPr>
          <p:cNvPr id="5" name="图片 4">
            <a:extLst>
              <a:ext uri="{FF2B5EF4-FFF2-40B4-BE49-F238E27FC236}">
                <a16:creationId xmlns:a16="http://schemas.microsoft.com/office/drawing/2014/main" id="{8E2A83C0-0AC1-460A-A321-BACD57D4E8FD}"/>
              </a:ext>
            </a:extLst>
          </p:cNvPr>
          <p:cNvPicPr>
            <a:picLocks noChangeAspect="1"/>
          </p:cNvPicPr>
          <p:nvPr/>
        </p:nvPicPr>
        <p:blipFill>
          <a:blip r:embed="rId7"/>
          <a:stretch>
            <a:fillRect/>
          </a:stretch>
        </p:blipFill>
        <p:spPr>
          <a:xfrm>
            <a:off x="-8181" y="1402007"/>
            <a:ext cx="6548466" cy="2097798"/>
          </a:xfrm>
          <a:prstGeom prst="rect">
            <a:avLst/>
          </a:prstGeom>
        </p:spPr>
      </p:pic>
      <p:pic>
        <p:nvPicPr>
          <p:cNvPr id="7" name="图片 6">
            <a:extLst>
              <a:ext uri="{FF2B5EF4-FFF2-40B4-BE49-F238E27FC236}">
                <a16:creationId xmlns:a16="http://schemas.microsoft.com/office/drawing/2014/main" id="{D8AF3325-A685-42BC-AAD6-96F2667C6A02}"/>
              </a:ext>
            </a:extLst>
          </p:cNvPr>
          <p:cNvPicPr>
            <a:picLocks noChangeAspect="1"/>
          </p:cNvPicPr>
          <p:nvPr/>
        </p:nvPicPr>
        <p:blipFill>
          <a:blip r:embed="rId8"/>
          <a:stretch>
            <a:fillRect/>
          </a:stretch>
        </p:blipFill>
        <p:spPr>
          <a:xfrm>
            <a:off x="5651715" y="3626716"/>
            <a:ext cx="6548465" cy="1711606"/>
          </a:xfrm>
          <a:prstGeom prst="rect">
            <a:avLst/>
          </a:prstGeom>
        </p:spPr>
      </p:pic>
    </p:spTree>
    <p:extLst>
      <p:ext uri="{BB962C8B-B14F-4D97-AF65-F5344CB8AC3E}">
        <p14:creationId xmlns:p14="http://schemas.microsoft.com/office/powerpoint/2010/main" val="24326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NO.2</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作品概述</a:t>
            </a:r>
          </a:p>
        </p:txBody>
      </p:sp>
    </p:spTree>
    <p:extLst>
      <p:ext uri="{BB962C8B-B14F-4D97-AF65-F5344CB8AC3E}">
        <p14:creationId xmlns:p14="http://schemas.microsoft.com/office/powerpoint/2010/main" val="6939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NO.2</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作品概述</a:t>
            </a:r>
          </a:p>
        </p:txBody>
      </p:sp>
      <p:sp>
        <p:nvSpPr>
          <p:cNvPr id="15" name="矩形 14"/>
          <p:cNvSpPr/>
          <p:nvPr/>
        </p:nvSpPr>
        <p:spPr>
          <a:xfrm>
            <a:off x="6378160" y="2001942"/>
            <a:ext cx="5103705" cy="2854115"/>
          </a:xfrm>
          <a:prstGeom prst="rect">
            <a:avLst/>
          </a:prstGeom>
        </p:spPr>
        <p:txBody>
          <a:bodyPr wrap="square" numCol="1" spcCol="360000">
            <a:spAutoFit/>
          </a:bodyPr>
          <a:lstStyle/>
          <a:p>
            <a:pPr defTabSz="609585">
              <a:lnSpc>
                <a:spcPct val="130000"/>
              </a:lnSpc>
            </a:pPr>
            <a:r>
              <a:rPr lang="zh-CN" altLang="en-US" sz="2000" u="sng" dirty="0">
                <a:blipFill dpi="0" rotWithShape="1">
                  <a:blip r:embed="rId3"/>
                  <a:srcRect/>
                  <a:stretch>
                    <a:fillRect/>
                  </a:stretch>
                </a:blipFill>
                <a:latin typeface="微软雅黑" charset="0"/>
                <a:ea typeface="微软雅黑" charset="0"/>
              </a:rPr>
              <a:t>校园二手物品交易系统采用</a:t>
            </a:r>
            <a:r>
              <a:rPr lang="en-US" altLang="zh-CN" sz="2000" u="sng" dirty="0">
                <a:blipFill dpi="0" rotWithShape="1">
                  <a:blip r:embed="rId3"/>
                  <a:srcRect/>
                  <a:stretch>
                    <a:fillRect/>
                  </a:stretch>
                </a:blipFill>
                <a:latin typeface="微软雅黑" charset="0"/>
                <a:ea typeface="微软雅黑" charset="0"/>
              </a:rPr>
              <a:t>SSM</a:t>
            </a:r>
            <a:r>
              <a:rPr lang="zh-CN" altLang="en-US" sz="2000" u="sng" dirty="0">
                <a:blipFill dpi="0" rotWithShape="1">
                  <a:blip r:embed="rId3"/>
                  <a:srcRect/>
                  <a:stretch>
                    <a:fillRect/>
                  </a:stretch>
                </a:blipFill>
                <a:latin typeface="微软雅黑" charset="0"/>
                <a:ea typeface="微软雅黑" charset="0"/>
              </a:rPr>
              <a:t>（</a:t>
            </a:r>
            <a:r>
              <a:rPr lang="en-US" altLang="zh-CN" sz="2000" u="sng" dirty="0">
                <a:blipFill dpi="0" rotWithShape="1">
                  <a:blip r:embed="rId3"/>
                  <a:srcRect/>
                  <a:stretch>
                    <a:fillRect/>
                  </a:stretch>
                </a:blipFill>
                <a:latin typeface="微软雅黑" charset="0"/>
                <a:ea typeface="微软雅黑" charset="0"/>
              </a:rPr>
              <a:t>Spring </a:t>
            </a:r>
            <a:r>
              <a:rPr lang="en-US" altLang="zh-CN" sz="2000" u="sng" dirty="0" err="1">
                <a:blipFill dpi="0" rotWithShape="1">
                  <a:blip r:embed="rId3"/>
                  <a:srcRect/>
                  <a:stretch>
                    <a:fillRect/>
                  </a:stretch>
                </a:blipFill>
                <a:latin typeface="微软雅黑" charset="0"/>
                <a:ea typeface="微软雅黑" charset="0"/>
              </a:rPr>
              <a:t>MVC+Spring+Mybatis</a:t>
            </a:r>
            <a:r>
              <a:rPr lang="zh-CN" altLang="en-US" sz="2000" u="sng" dirty="0">
                <a:blipFill dpi="0" rotWithShape="1">
                  <a:blip r:embed="rId3"/>
                  <a:srcRect/>
                  <a:stretch>
                    <a:fillRect/>
                  </a:stretch>
                </a:blipFill>
                <a:latin typeface="微软雅黑" charset="0"/>
                <a:ea typeface="微软雅黑" charset="0"/>
              </a:rPr>
              <a:t>）框架开发，是标准的</a:t>
            </a:r>
            <a:r>
              <a:rPr lang="en-US" altLang="zh-CN" sz="2000" u="sng" dirty="0">
                <a:blipFill dpi="0" rotWithShape="1">
                  <a:blip r:embed="rId3"/>
                  <a:srcRect/>
                  <a:stretch>
                    <a:fillRect/>
                  </a:stretch>
                </a:blipFill>
                <a:latin typeface="微软雅黑" charset="0"/>
                <a:ea typeface="微软雅黑" charset="0"/>
              </a:rPr>
              <a:t>MVC</a:t>
            </a:r>
            <a:r>
              <a:rPr lang="zh-CN" altLang="en-US" sz="2000" u="sng" dirty="0">
                <a:blipFill dpi="0" rotWithShape="1">
                  <a:blip r:embed="rId3"/>
                  <a:srcRect/>
                  <a:stretch>
                    <a:fillRect/>
                  </a:stretch>
                </a:blipFill>
                <a:latin typeface="微软雅黑" charset="0"/>
                <a:ea typeface="微软雅黑" charset="0"/>
              </a:rPr>
              <a:t>模式，将整个系统划分为</a:t>
            </a:r>
            <a:r>
              <a:rPr lang="en-US" altLang="zh-CN" sz="2000" u="sng" dirty="0">
                <a:blipFill dpi="0" rotWithShape="1">
                  <a:blip r:embed="rId3"/>
                  <a:srcRect/>
                  <a:stretch>
                    <a:fillRect/>
                  </a:stretch>
                </a:blipFill>
                <a:latin typeface="微软雅黑" charset="0"/>
                <a:ea typeface="微软雅黑" charset="0"/>
              </a:rPr>
              <a:t>views</a:t>
            </a:r>
            <a:r>
              <a:rPr lang="zh-CN" altLang="en-US" sz="2000" u="sng" dirty="0">
                <a:blipFill dpi="0" rotWithShape="1">
                  <a:blip r:embed="rId3"/>
                  <a:srcRect/>
                  <a:stretch>
                    <a:fillRect/>
                  </a:stretch>
                </a:blipFill>
                <a:latin typeface="微软雅黑" charset="0"/>
                <a:ea typeface="微软雅黑" charset="0"/>
              </a:rPr>
              <a:t>层，</a:t>
            </a:r>
            <a:r>
              <a:rPr lang="en-US" altLang="zh-CN" sz="2000" u="sng" dirty="0">
                <a:blipFill dpi="0" rotWithShape="1">
                  <a:blip r:embed="rId3"/>
                  <a:srcRect/>
                  <a:stretch>
                    <a:fillRect/>
                  </a:stretch>
                </a:blipFill>
                <a:latin typeface="微软雅黑" charset="0"/>
                <a:ea typeface="微软雅黑" charset="0"/>
              </a:rPr>
              <a:t>controllers</a:t>
            </a:r>
            <a:r>
              <a:rPr lang="zh-CN" altLang="en-US" sz="2000" u="sng" dirty="0">
                <a:blipFill dpi="0" rotWithShape="1">
                  <a:blip r:embed="rId3"/>
                  <a:srcRect/>
                  <a:stretch>
                    <a:fillRect/>
                  </a:stretch>
                </a:blipFill>
                <a:latin typeface="微软雅黑" charset="0"/>
                <a:ea typeface="微软雅黑" charset="0"/>
              </a:rPr>
              <a:t>层，</a:t>
            </a:r>
            <a:r>
              <a:rPr lang="en-US" altLang="zh-CN" sz="2000" u="sng" dirty="0">
                <a:blipFill dpi="0" rotWithShape="1">
                  <a:blip r:embed="rId3"/>
                  <a:srcRect/>
                  <a:stretch>
                    <a:fillRect/>
                  </a:stretch>
                </a:blipFill>
                <a:latin typeface="微软雅黑" charset="0"/>
                <a:ea typeface="微软雅黑" charset="0"/>
              </a:rPr>
              <a:t>services</a:t>
            </a:r>
            <a:r>
              <a:rPr lang="zh-CN" altLang="en-US" sz="2000" u="sng" dirty="0">
                <a:blipFill dpi="0" rotWithShape="1">
                  <a:blip r:embed="rId3"/>
                  <a:srcRect/>
                  <a:stretch>
                    <a:fillRect/>
                  </a:stretch>
                </a:blipFill>
                <a:latin typeface="微软雅黑" charset="0"/>
                <a:ea typeface="微软雅黑" charset="0"/>
              </a:rPr>
              <a:t>层，</a:t>
            </a:r>
            <a:r>
              <a:rPr lang="en-US" altLang="zh-CN" sz="2000" u="sng" dirty="0">
                <a:blipFill dpi="0" rotWithShape="1">
                  <a:blip r:embed="rId3"/>
                  <a:srcRect/>
                  <a:stretch>
                    <a:fillRect/>
                  </a:stretch>
                </a:blipFill>
                <a:latin typeface="微软雅黑" charset="0"/>
                <a:ea typeface="微软雅黑" charset="0"/>
              </a:rPr>
              <a:t>mappers</a:t>
            </a:r>
            <a:r>
              <a:rPr lang="zh-CN" altLang="en-US" sz="2000" u="sng" dirty="0">
                <a:blipFill dpi="0" rotWithShape="1">
                  <a:blip r:embed="rId3"/>
                  <a:srcRect/>
                  <a:stretch>
                    <a:fillRect/>
                  </a:stretch>
                </a:blipFill>
                <a:latin typeface="微软雅黑" charset="0"/>
                <a:ea typeface="微软雅黑" charset="0"/>
              </a:rPr>
              <a:t>层四层。其中，</a:t>
            </a:r>
            <a:r>
              <a:rPr lang="en-US" altLang="zh-CN" sz="2000" u="sng" dirty="0">
                <a:blipFill dpi="0" rotWithShape="1">
                  <a:blip r:embed="rId3"/>
                  <a:srcRect/>
                  <a:stretch>
                    <a:fillRect/>
                  </a:stretch>
                </a:blipFill>
                <a:latin typeface="微软雅黑" charset="0"/>
                <a:ea typeface="微软雅黑" charset="0"/>
              </a:rPr>
              <a:t>Spring MVC</a:t>
            </a:r>
            <a:r>
              <a:rPr lang="zh-CN" altLang="en-US" sz="2000" u="sng" dirty="0">
                <a:blipFill dpi="0" rotWithShape="1">
                  <a:blip r:embed="rId3"/>
                  <a:srcRect/>
                  <a:stretch>
                    <a:fillRect/>
                  </a:stretch>
                </a:blipFill>
                <a:latin typeface="微软雅黑" charset="0"/>
                <a:ea typeface="微软雅黑" charset="0"/>
              </a:rPr>
              <a:t>负责请求的转发和视图管理，</a:t>
            </a:r>
            <a:r>
              <a:rPr lang="en-US" altLang="zh-CN" sz="2000" u="sng" dirty="0">
                <a:blipFill dpi="0" rotWithShape="1">
                  <a:blip r:embed="rId3"/>
                  <a:srcRect/>
                  <a:stretch>
                    <a:fillRect/>
                  </a:stretch>
                </a:blipFill>
                <a:latin typeface="微软雅黑" charset="0"/>
                <a:ea typeface="微软雅黑" charset="0"/>
              </a:rPr>
              <a:t>Spring</a:t>
            </a:r>
            <a:r>
              <a:rPr lang="zh-CN" altLang="en-US" sz="2000" u="sng" dirty="0">
                <a:blipFill dpi="0" rotWithShape="1">
                  <a:blip r:embed="rId3"/>
                  <a:srcRect/>
                  <a:stretch>
                    <a:fillRect/>
                  </a:stretch>
                </a:blipFill>
                <a:latin typeface="微软雅黑" charset="0"/>
                <a:ea typeface="微软雅黑" charset="0"/>
              </a:rPr>
              <a:t>实现业务对象管理，</a:t>
            </a:r>
            <a:r>
              <a:rPr lang="en-US" altLang="zh-CN" sz="2000" u="sng" dirty="0" err="1">
                <a:blipFill dpi="0" rotWithShape="1">
                  <a:blip r:embed="rId3"/>
                  <a:srcRect/>
                  <a:stretch>
                    <a:fillRect/>
                  </a:stretch>
                </a:blipFill>
                <a:latin typeface="微软雅黑" charset="0"/>
                <a:ea typeface="微软雅黑" charset="0"/>
              </a:rPr>
              <a:t>Mybatis</a:t>
            </a:r>
            <a:r>
              <a:rPr lang="zh-CN" altLang="en-US" sz="2000" u="sng" dirty="0">
                <a:blipFill dpi="0" rotWithShape="1">
                  <a:blip r:embed="rId3"/>
                  <a:srcRect/>
                  <a:stretch>
                    <a:fillRect/>
                  </a:stretch>
                </a:blipFill>
                <a:latin typeface="微软雅黑" charset="0"/>
                <a:ea typeface="微软雅黑" charset="0"/>
              </a:rPr>
              <a:t>作为数据对象的持久化引擎。</a:t>
            </a:r>
            <a:endParaRPr lang="zh-CN" altLang="en-US" sz="2000" dirty="0">
              <a:blipFill dpi="0" rotWithShape="1">
                <a:blip r:embed="rId3"/>
                <a:srcRect/>
                <a:stretch>
                  <a:fillRect/>
                </a:stretch>
              </a:blipFill>
              <a:latin typeface="微软雅黑" charset="0"/>
              <a:ea typeface="微软雅黑" charset="0"/>
            </a:endParaRPr>
          </a:p>
        </p:txBody>
      </p:sp>
      <p:pic>
        <p:nvPicPr>
          <p:cNvPr id="27" name="图片 26"/>
          <p:cNvPicPr>
            <a:picLocks noChangeAspect="1"/>
          </p:cNvPicPr>
          <p:nvPr/>
        </p:nvPicPr>
        <p:blipFill>
          <a:blip r:embed="rId4"/>
          <a:srcRect/>
          <a:stretch/>
        </p:blipFill>
        <p:spPr>
          <a:xfrm>
            <a:off x="163023" y="1595415"/>
            <a:ext cx="5845630" cy="3478511"/>
          </a:xfrm>
          <a:prstGeom prst="rect">
            <a:avLst/>
          </a:prstGeom>
          <a:effectLst/>
        </p:spPr>
      </p:pic>
    </p:spTree>
    <p:extLst>
      <p:ext uri="{BB962C8B-B14F-4D97-AF65-F5344CB8AC3E}">
        <p14:creationId xmlns:p14="http://schemas.microsoft.com/office/powerpoint/2010/main" val="195344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tretch>
            <a:fillRect/>
          </a:stretch>
        </p:blipFill>
        <p:spPr>
          <a:xfrm>
            <a:off x="0" y="1083113"/>
            <a:ext cx="12192000" cy="5563774"/>
          </a:xfrm>
          <a:prstGeom prst="rect">
            <a:avLst/>
          </a:prstGeom>
        </p:spPr>
      </p:pic>
    </p:spTree>
    <p:extLst>
      <p:ext uri="{BB962C8B-B14F-4D97-AF65-F5344CB8AC3E}">
        <p14:creationId xmlns:p14="http://schemas.microsoft.com/office/powerpoint/2010/main" val="4798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NO.3</a:t>
            </a:r>
            <a:endParaRPr kumimoji="1" lang="zh-CN" altLang="en-US" dirty="0"/>
          </a:p>
        </p:txBody>
      </p:sp>
      <p:sp>
        <p:nvSpPr>
          <p:cNvPr id="3" name="文本占位符 2"/>
          <p:cNvSpPr>
            <a:spLocks noGrp="1"/>
          </p:cNvSpPr>
          <p:nvPr>
            <p:ph type="body" sz="quarter" idx="18"/>
          </p:nvPr>
        </p:nvSpPr>
        <p:spPr/>
        <p:txBody>
          <a:bodyPr/>
          <a:lstStyle/>
          <a:p>
            <a:pPr lvl="0"/>
            <a:r>
              <a:rPr kumimoji="1" lang="zh-CN" altLang="en-US" kern="0" dirty="0">
                <a:blipFill>
                  <a:blip r:embed="rId3"/>
                  <a:stretch>
                    <a:fillRect/>
                  </a:stretch>
                </a:blipFill>
                <a:ea typeface="微软雅黑" charset="0"/>
              </a:rPr>
              <a:t>作品展示</a:t>
            </a:r>
          </a:p>
        </p:txBody>
      </p:sp>
      <p:pic>
        <p:nvPicPr>
          <p:cNvPr id="5" name="图片 4">
            <a:extLst>
              <a:ext uri="{FF2B5EF4-FFF2-40B4-BE49-F238E27FC236}">
                <a16:creationId xmlns:a16="http://schemas.microsoft.com/office/drawing/2014/main" id="{A6FDC099-8C78-44D9-91BF-B815C3FAAD49}"/>
              </a:ext>
            </a:extLst>
          </p:cNvPr>
          <p:cNvPicPr>
            <a:picLocks noChangeAspect="1"/>
          </p:cNvPicPr>
          <p:nvPr/>
        </p:nvPicPr>
        <p:blipFill>
          <a:blip r:embed="rId4"/>
          <a:srcRect/>
          <a:stretch/>
        </p:blipFill>
        <p:spPr>
          <a:xfrm>
            <a:off x="6164" y="1083113"/>
            <a:ext cx="12179672" cy="5563774"/>
          </a:xfrm>
          <a:prstGeom prst="rect">
            <a:avLst/>
          </a:prstGeom>
        </p:spPr>
      </p:pic>
    </p:spTree>
    <p:extLst>
      <p:ext uri="{BB962C8B-B14F-4D97-AF65-F5344CB8AC3E}">
        <p14:creationId xmlns:p14="http://schemas.microsoft.com/office/powerpoint/2010/main" val="29593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solidFill>
              <a:schemeClr val="bg1"/>
            </a:solidFill>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538</TotalTime>
  <Words>519</Words>
  <Application>Microsoft Office PowerPoint</Application>
  <PresentationFormat>宽屏</PresentationFormat>
  <Paragraphs>96</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24</vt:i4>
      </vt:variant>
    </vt:vector>
  </HeadingPairs>
  <TitlesOfParts>
    <vt:vector size="33" baseType="lpstr">
      <vt:lpstr>微软雅黑</vt:lpstr>
      <vt:lpstr>微软雅黑</vt:lpstr>
      <vt:lpstr>Arial</vt:lpstr>
      <vt:lpstr>Calibri</vt:lpstr>
      <vt:lpstr>Century Gothic</vt:lpstr>
      <vt:lpstr>Segoe UI Light</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WEN</cp:lastModifiedBy>
  <cp:revision>61</cp:revision>
  <dcterms:created xsi:type="dcterms:W3CDTF">2015-08-18T02:51:41Z</dcterms:created>
  <dcterms:modified xsi:type="dcterms:W3CDTF">2020-01-04T03:24:33Z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2017-12-21T08:32:45.6520453Z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